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4687" r:id="rId1"/>
  </p:sldMasterIdLst>
  <p:notesMasterIdLst>
    <p:notesMasterId r:id="rId16"/>
  </p:notesMasterIdLst>
  <p:handoutMasterIdLst>
    <p:handoutMasterId r:id="rId17"/>
  </p:handoutMasterIdLst>
  <p:sldIdLst>
    <p:sldId id="256" r:id="rId2"/>
    <p:sldId id="271" r:id="rId3"/>
    <p:sldId id="278" r:id="rId4"/>
    <p:sldId id="272" r:id="rId5"/>
    <p:sldId id="280" r:id="rId6"/>
    <p:sldId id="281" r:id="rId7"/>
    <p:sldId id="287" r:id="rId8"/>
    <p:sldId id="279" r:id="rId9"/>
    <p:sldId id="282" r:id="rId10"/>
    <p:sldId id="283" r:id="rId11"/>
    <p:sldId id="285" r:id="rId12"/>
    <p:sldId id="284" r:id="rId13"/>
    <p:sldId id="286" r:id="rId14"/>
    <p:sldId id="267" r:id="rId15"/>
  </p:sldIdLst>
  <p:sldSz cx="9144000" cy="6858000" type="screen4x3"/>
  <p:notesSz cx="7102475" cy="9388475"/>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2794" y="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3B7A720-3C29-4FB2-9936-1FD0BE4205C8}"/>
              </a:ext>
            </a:extLst>
          </p:cNvPr>
          <p:cNvSpPr>
            <a:spLocks noGrp="1"/>
          </p:cNvSpPr>
          <p:nvPr>
            <p:ph type="hdr" sz="quarter"/>
          </p:nvPr>
        </p:nvSpPr>
        <p:spPr>
          <a:xfrm>
            <a:off x="0" y="0"/>
            <a:ext cx="3078048" cy="468803"/>
          </a:xfrm>
          <a:prstGeom prst="rect">
            <a:avLst/>
          </a:prstGeom>
        </p:spPr>
        <p:txBody>
          <a:bodyPr vert="horz" lIns="94225" tIns="47113" rIns="94225" bIns="47113" rtlCol="0"/>
          <a:lstStyle>
            <a:lvl1pPr algn="l" eaLnBrk="1" fontAlgn="auto" hangingPunct="1">
              <a:spcBef>
                <a:spcPts val="0"/>
              </a:spcBef>
              <a:spcAft>
                <a:spcPts val="0"/>
              </a:spcAft>
              <a:defRPr sz="1300">
                <a:latin typeface="Arial" charset="0"/>
                <a:ea typeface="ヒラギノ角ゴ ProN W3" charset="0"/>
                <a:cs typeface="ヒラギノ角ゴ ProN W3" charset="0"/>
                <a:sym typeface="Arial" charset="0"/>
              </a:defRPr>
            </a:lvl1pPr>
          </a:lstStyle>
          <a:p>
            <a:pPr>
              <a:defRPr/>
            </a:pPr>
            <a:endParaRPr lang="en-US"/>
          </a:p>
        </p:txBody>
      </p:sp>
      <p:sp>
        <p:nvSpPr>
          <p:cNvPr id="3" name="Date Placeholder 2">
            <a:extLst>
              <a:ext uri="{FF2B5EF4-FFF2-40B4-BE49-F238E27FC236}">
                <a16:creationId xmlns:a16="http://schemas.microsoft.com/office/drawing/2014/main" id="{BEDC0435-CAB3-40BE-8CC7-830B89338625}"/>
              </a:ext>
            </a:extLst>
          </p:cNvPr>
          <p:cNvSpPr>
            <a:spLocks noGrp="1"/>
          </p:cNvSpPr>
          <p:nvPr>
            <p:ph type="dt" sz="quarter" idx="1"/>
          </p:nvPr>
        </p:nvSpPr>
        <p:spPr>
          <a:xfrm>
            <a:off x="4022886" y="0"/>
            <a:ext cx="3078048" cy="468803"/>
          </a:xfrm>
          <a:prstGeom prst="rect">
            <a:avLst/>
          </a:prstGeom>
        </p:spPr>
        <p:txBody>
          <a:bodyPr vert="horz" wrap="square" lIns="94225" tIns="47113" rIns="94225" bIns="47113" numCol="1" anchor="t" anchorCtr="0" compatLnSpc="1">
            <a:prstTxWarp prst="textNoShape">
              <a:avLst/>
            </a:prstTxWarp>
          </a:bodyPr>
          <a:lstStyle>
            <a:lvl1pPr algn="r" eaLnBrk="1" fontAlgn="auto" hangingPunct="1">
              <a:spcBef>
                <a:spcPts val="0"/>
              </a:spcBef>
              <a:spcAft>
                <a:spcPts val="0"/>
              </a:spcAft>
              <a:defRPr sz="1300">
                <a:latin typeface="+mn-lt"/>
              </a:defRPr>
            </a:lvl1pPr>
          </a:lstStyle>
          <a:p>
            <a:pPr>
              <a:defRPr/>
            </a:pPr>
            <a:fld id="{09EF2D0D-12C7-422D-88D4-A376FD37D398}" type="datetime1">
              <a:rPr lang="en-US" altLang="en-US"/>
              <a:pPr>
                <a:defRPr/>
              </a:pPr>
              <a:t>2/26/2020</a:t>
            </a:fld>
            <a:endParaRPr lang="en-US" altLang="en-US"/>
          </a:p>
        </p:txBody>
      </p:sp>
      <p:sp>
        <p:nvSpPr>
          <p:cNvPr id="4" name="Footer Placeholder 3">
            <a:extLst>
              <a:ext uri="{FF2B5EF4-FFF2-40B4-BE49-F238E27FC236}">
                <a16:creationId xmlns:a16="http://schemas.microsoft.com/office/drawing/2014/main" id="{3B37F313-BE81-4E2C-84ED-3D49F712AF24}"/>
              </a:ext>
            </a:extLst>
          </p:cNvPr>
          <p:cNvSpPr>
            <a:spLocks noGrp="1"/>
          </p:cNvSpPr>
          <p:nvPr>
            <p:ph type="ftr" sz="quarter" idx="2"/>
          </p:nvPr>
        </p:nvSpPr>
        <p:spPr>
          <a:xfrm>
            <a:off x="0" y="8918121"/>
            <a:ext cx="3078048" cy="468803"/>
          </a:xfrm>
          <a:prstGeom prst="rect">
            <a:avLst/>
          </a:prstGeom>
        </p:spPr>
        <p:txBody>
          <a:bodyPr vert="horz" lIns="94225" tIns="47113" rIns="94225" bIns="47113" rtlCol="0" anchor="b"/>
          <a:lstStyle>
            <a:lvl1pPr algn="l" eaLnBrk="1" fontAlgn="auto" hangingPunct="1">
              <a:spcBef>
                <a:spcPts val="0"/>
              </a:spcBef>
              <a:spcAft>
                <a:spcPts val="0"/>
              </a:spcAft>
              <a:defRPr sz="1300">
                <a:latin typeface="Arial" charset="0"/>
                <a:ea typeface="ヒラギノ角ゴ ProN W3" charset="0"/>
                <a:cs typeface="ヒラギノ角ゴ ProN W3" charset="0"/>
                <a:sym typeface="Arial" charset="0"/>
              </a:defRPr>
            </a:lvl1pPr>
          </a:lstStyle>
          <a:p>
            <a:pPr>
              <a:defRPr/>
            </a:pPr>
            <a:endParaRPr lang="en-US"/>
          </a:p>
        </p:txBody>
      </p:sp>
      <p:sp>
        <p:nvSpPr>
          <p:cNvPr id="5" name="Slide Number Placeholder 4">
            <a:extLst>
              <a:ext uri="{FF2B5EF4-FFF2-40B4-BE49-F238E27FC236}">
                <a16:creationId xmlns:a16="http://schemas.microsoft.com/office/drawing/2014/main" id="{C94521A8-7097-4FEC-BFB6-23EA135A2B0C}"/>
              </a:ext>
            </a:extLst>
          </p:cNvPr>
          <p:cNvSpPr>
            <a:spLocks noGrp="1"/>
          </p:cNvSpPr>
          <p:nvPr>
            <p:ph type="sldNum" sz="quarter" idx="3"/>
          </p:nvPr>
        </p:nvSpPr>
        <p:spPr>
          <a:xfrm>
            <a:off x="4022886" y="8918121"/>
            <a:ext cx="3078048" cy="468803"/>
          </a:xfrm>
          <a:prstGeom prst="rect">
            <a:avLst/>
          </a:prstGeom>
        </p:spPr>
        <p:txBody>
          <a:bodyPr vert="horz" wrap="square" lIns="94225" tIns="47113" rIns="94225" bIns="47113" numCol="1" anchor="b" anchorCtr="0" compatLnSpc="1">
            <a:prstTxWarp prst="textNoShape">
              <a:avLst/>
            </a:prstTxWarp>
          </a:bodyPr>
          <a:lstStyle>
            <a:lvl1pPr algn="r" eaLnBrk="1" fontAlgn="auto" hangingPunct="1">
              <a:spcBef>
                <a:spcPts val="0"/>
              </a:spcBef>
              <a:spcAft>
                <a:spcPts val="0"/>
              </a:spcAft>
              <a:defRPr sz="1300">
                <a:latin typeface="+mn-lt"/>
              </a:defRPr>
            </a:lvl1pPr>
          </a:lstStyle>
          <a:p>
            <a:pPr>
              <a:defRPr/>
            </a:pPr>
            <a:fld id="{960F46B1-1F33-4A38-8A99-D00B6B71CF0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B1B1DF2-B79B-4ED6-AE7B-1DE2E937EBB8}"/>
              </a:ext>
            </a:extLst>
          </p:cNvPr>
          <p:cNvSpPr>
            <a:spLocks noGrp="1"/>
          </p:cNvSpPr>
          <p:nvPr>
            <p:ph type="hdr" sz="quarter"/>
          </p:nvPr>
        </p:nvSpPr>
        <p:spPr>
          <a:xfrm>
            <a:off x="0" y="0"/>
            <a:ext cx="3078048" cy="468803"/>
          </a:xfrm>
          <a:prstGeom prst="rect">
            <a:avLst/>
          </a:prstGeom>
        </p:spPr>
        <p:txBody>
          <a:bodyPr vert="horz" lIns="94225" tIns="47113" rIns="94225" bIns="47113" rtlCol="0"/>
          <a:lstStyle>
            <a:lvl1pPr algn="l" eaLnBrk="1" fontAlgn="auto" hangingPunct="1">
              <a:spcBef>
                <a:spcPts val="0"/>
              </a:spcBef>
              <a:spcAft>
                <a:spcPts val="0"/>
              </a:spcAft>
              <a:defRPr sz="1300">
                <a:latin typeface="Arial" charset="0"/>
                <a:ea typeface="ヒラギノ角ゴ ProN W3" charset="0"/>
                <a:cs typeface="ヒラギノ角ゴ ProN W3" charset="0"/>
                <a:sym typeface="Arial" charset="0"/>
              </a:defRPr>
            </a:lvl1pPr>
          </a:lstStyle>
          <a:p>
            <a:pPr>
              <a:defRPr/>
            </a:pPr>
            <a:endParaRPr lang="en-US"/>
          </a:p>
        </p:txBody>
      </p:sp>
      <p:sp>
        <p:nvSpPr>
          <p:cNvPr id="3" name="Date Placeholder 2">
            <a:extLst>
              <a:ext uri="{FF2B5EF4-FFF2-40B4-BE49-F238E27FC236}">
                <a16:creationId xmlns:a16="http://schemas.microsoft.com/office/drawing/2014/main" id="{ED0FF174-E11B-4692-B9AF-5C140FCCDC32}"/>
              </a:ext>
            </a:extLst>
          </p:cNvPr>
          <p:cNvSpPr>
            <a:spLocks noGrp="1"/>
          </p:cNvSpPr>
          <p:nvPr>
            <p:ph type="dt" idx="1"/>
          </p:nvPr>
        </p:nvSpPr>
        <p:spPr>
          <a:xfrm>
            <a:off x="4022886" y="0"/>
            <a:ext cx="3078048" cy="468803"/>
          </a:xfrm>
          <a:prstGeom prst="rect">
            <a:avLst/>
          </a:prstGeom>
        </p:spPr>
        <p:txBody>
          <a:bodyPr vert="horz" wrap="square" lIns="94225" tIns="47113" rIns="94225" bIns="47113" numCol="1" anchor="t" anchorCtr="0" compatLnSpc="1">
            <a:prstTxWarp prst="textNoShape">
              <a:avLst/>
            </a:prstTxWarp>
          </a:bodyPr>
          <a:lstStyle>
            <a:lvl1pPr algn="r" eaLnBrk="1" fontAlgn="auto" hangingPunct="1">
              <a:spcBef>
                <a:spcPts val="0"/>
              </a:spcBef>
              <a:spcAft>
                <a:spcPts val="0"/>
              </a:spcAft>
              <a:defRPr sz="1300">
                <a:latin typeface="+mn-lt"/>
              </a:defRPr>
            </a:lvl1pPr>
          </a:lstStyle>
          <a:p>
            <a:pPr>
              <a:defRPr/>
            </a:pPr>
            <a:fld id="{25DD4B1C-02AC-4B80-8EBF-3B3F89E61E53}" type="datetime1">
              <a:rPr lang="en-US" altLang="en-US"/>
              <a:pPr>
                <a:defRPr/>
              </a:pPr>
              <a:t>2/26/2020</a:t>
            </a:fld>
            <a:endParaRPr lang="en-US" altLang="en-US"/>
          </a:p>
        </p:txBody>
      </p:sp>
      <p:sp>
        <p:nvSpPr>
          <p:cNvPr id="4" name="Slide Image Placeholder 3">
            <a:extLst>
              <a:ext uri="{FF2B5EF4-FFF2-40B4-BE49-F238E27FC236}">
                <a16:creationId xmlns:a16="http://schemas.microsoft.com/office/drawing/2014/main" id="{50C500BB-7AF9-4ED5-A90D-6390223752C4}"/>
              </a:ext>
            </a:extLst>
          </p:cNvPr>
          <p:cNvSpPr>
            <a:spLocks noGrp="1" noRot="1" noChangeAspect="1"/>
          </p:cNvSpPr>
          <p:nvPr>
            <p:ph type="sldImg" idx="2"/>
          </p:nvPr>
        </p:nvSpPr>
        <p:spPr>
          <a:xfrm>
            <a:off x="1204913" y="704850"/>
            <a:ext cx="4692650" cy="3521075"/>
          </a:xfrm>
          <a:prstGeom prst="rect">
            <a:avLst/>
          </a:prstGeom>
          <a:noFill/>
          <a:ln w="12700">
            <a:solidFill>
              <a:prstClr val="black"/>
            </a:solidFill>
          </a:ln>
        </p:spPr>
        <p:txBody>
          <a:bodyPr vert="horz" lIns="94225" tIns="47113" rIns="94225" bIns="47113" rtlCol="0" anchor="ctr"/>
          <a:lstStyle/>
          <a:p>
            <a:pPr lvl="0"/>
            <a:endParaRPr lang="en-US" noProof="0"/>
          </a:p>
        </p:txBody>
      </p:sp>
      <p:sp>
        <p:nvSpPr>
          <p:cNvPr id="5" name="Notes Placeholder 4">
            <a:extLst>
              <a:ext uri="{FF2B5EF4-FFF2-40B4-BE49-F238E27FC236}">
                <a16:creationId xmlns:a16="http://schemas.microsoft.com/office/drawing/2014/main" id="{E52B7653-4542-4CD0-B9BF-8BE6E82AA66E}"/>
              </a:ext>
            </a:extLst>
          </p:cNvPr>
          <p:cNvSpPr>
            <a:spLocks noGrp="1"/>
          </p:cNvSpPr>
          <p:nvPr>
            <p:ph type="body" sz="quarter" idx="3"/>
          </p:nvPr>
        </p:nvSpPr>
        <p:spPr>
          <a:xfrm>
            <a:off x="710557" y="4459837"/>
            <a:ext cx="5681363" cy="4223882"/>
          </a:xfrm>
          <a:prstGeom prst="rect">
            <a:avLst/>
          </a:prstGeom>
        </p:spPr>
        <p:txBody>
          <a:bodyPr vert="horz" lIns="94225" tIns="47113" rIns="94225" bIns="47113"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E72C99CD-96D2-49F5-BA52-FFC13F52E2EB}"/>
              </a:ext>
            </a:extLst>
          </p:cNvPr>
          <p:cNvSpPr>
            <a:spLocks noGrp="1"/>
          </p:cNvSpPr>
          <p:nvPr>
            <p:ph type="ftr" sz="quarter" idx="4"/>
          </p:nvPr>
        </p:nvSpPr>
        <p:spPr>
          <a:xfrm>
            <a:off x="0" y="8918121"/>
            <a:ext cx="3078048" cy="468803"/>
          </a:xfrm>
          <a:prstGeom prst="rect">
            <a:avLst/>
          </a:prstGeom>
        </p:spPr>
        <p:txBody>
          <a:bodyPr vert="horz" lIns="94225" tIns="47113" rIns="94225" bIns="47113" rtlCol="0" anchor="b"/>
          <a:lstStyle>
            <a:lvl1pPr algn="l" eaLnBrk="1" fontAlgn="auto" hangingPunct="1">
              <a:spcBef>
                <a:spcPts val="0"/>
              </a:spcBef>
              <a:spcAft>
                <a:spcPts val="0"/>
              </a:spcAft>
              <a:defRPr sz="1300">
                <a:latin typeface="Arial" charset="0"/>
                <a:ea typeface="ヒラギノ角ゴ ProN W3" charset="0"/>
                <a:cs typeface="ヒラギノ角ゴ ProN W3" charset="0"/>
                <a:sym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4CB39BE6-22E2-415B-AD5D-410121CE26C5}"/>
              </a:ext>
            </a:extLst>
          </p:cNvPr>
          <p:cNvSpPr>
            <a:spLocks noGrp="1"/>
          </p:cNvSpPr>
          <p:nvPr>
            <p:ph type="sldNum" sz="quarter" idx="5"/>
          </p:nvPr>
        </p:nvSpPr>
        <p:spPr>
          <a:xfrm>
            <a:off x="4022886" y="8918121"/>
            <a:ext cx="3078048" cy="468803"/>
          </a:xfrm>
          <a:prstGeom prst="rect">
            <a:avLst/>
          </a:prstGeom>
        </p:spPr>
        <p:txBody>
          <a:bodyPr vert="horz" wrap="square" lIns="94225" tIns="47113" rIns="94225" bIns="47113" numCol="1" anchor="b" anchorCtr="0" compatLnSpc="1">
            <a:prstTxWarp prst="textNoShape">
              <a:avLst/>
            </a:prstTxWarp>
          </a:bodyPr>
          <a:lstStyle>
            <a:lvl1pPr algn="r" eaLnBrk="1" fontAlgn="auto" hangingPunct="1">
              <a:spcBef>
                <a:spcPts val="0"/>
              </a:spcBef>
              <a:spcAft>
                <a:spcPts val="0"/>
              </a:spcAft>
              <a:defRPr sz="1300">
                <a:latin typeface="+mn-lt"/>
              </a:defRPr>
            </a:lvl1pPr>
          </a:lstStyle>
          <a:p>
            <a:pPr>
              <a:defRPr/>
            </a:pPr>
            <a:fld id="{02193499-3060-440A-B5F0-6ADB4ECAC8F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2193499-3060-440A-B5F0-6ADB4ECAC8FD}" type="slidenum">
              <a:rPr lang="en-US" altLang="en-US" smtClean="0"/>
              <a:pPr>
                <a:defRPr/>
              </a:pPr>
              <a:t>1</a:t>
            </a:fld>
            <a:endParaRPr lang="en-US" altLang="en-US"/>
          </a:p>
        </p:txBody>
      </p:sp>
    </p:spTree>
    <p:extLst>
      <p:ext uri="{BB962C8B-B14F-4D97-AF65-F5344CB8AC3E}">
        <p14:creationId xmlns:p14="http://schemas.microsoft.com/office/powerpoint/2010/main" val="17710507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2193499-3060-440A-B5F0-6ADB4ECAC8FD}" type="slidenum">
              <a:rPr lang="en-US" altLang="en-US" smtClean="0"/>
              <a:pPr>
                <a:defRPr/>
              </a:pPr>
              <a:t>10</a:t>
            </a:fld>
            <a:endParaRPr lang="en-US" altLang="en-US"/>
          </a:p>
        </p:txBody>
      </p:sp>
    </p:spTree>
    <p:extLst>
      <p:ext uri="{BB962C8B-B14F-4D97-AF65-F5344CB8AC3E}">
        <p14:creationId xmlns:p14="http://schemas.microsoft.com/office/powerpoint/2010/main" val="28566044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2193499-3060-440A-B5F0-6ADB4ECAC8FD}" type="slidenum">
              <a:rPr lang="en-US" altLang="en-US" smtClean="0"/>
              <a:pPr>
                <a:defRPr/>
              </a:pPr>
              <a:t>11</a:t>
            </a:fld>
            <a:endParaRPr lang="en-US" altLang="en-US"/>
          </a:p>
        </p:txBody>
      </p:sp>
    </p:spTree>
    <p:extLst>
      <p:ext uri="{BB962C8B-B14F-4D97-AF65-F5344CB8AC3E}">
        <p14:creationId xmlns:p14="http://schemas.microsoft.com/office/powerpoint/2010/main" val="26762181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2193499-3060-440A-B5F0-6ADB4ECAC8FD}" type="slidenum">
              <a:rPr lang="en-US" altLang="en-US" smtClean="0"/>
              <a:pPr>
                <a:defRPr/>
              </a:pPr>
              <a:t>12</a:t>
            </a:fld>
            <a:endParaRPr lang="en-US" altLang="en-US"/>
          </a:p>
        </p:txBody>
      </p:sp>
    </p:spTree>
    <p:extLst>
      <p:ext uri="{BB962C8B-B14F-4D97-AF65-F5344CB8AC3E}">
        <p14:creationId xmlns:p14="http://schemas.microsoft.com/office/powerpoint/2010/main" val="21383842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2193499-3060-440A-B5F0-6ADB4ECAC8FD}" type="slidenum">
              <a:rPr lang="en-US" altLang="en-US" smtClean="0"/>
              <a:pPr>
                <a:defRPr/>
              </a:pPr>
              <a:t>13</a:t>
            </a:fld>
            <a:endParaRPr lang="en-US" altLang="en-US"/>
          </a:p>
        </p:txBody>
      </p:sp>
    </p:spTree>
    <p:extLst>
      <p:ext uri="{BB962C8B-B14F-4D97-AF65-F5344CB8AC3E}">
        <p14:creationId xmlns:p14="http://schemas.microsoft.com/office/powerpoint/2010/main" val="38768983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2193499-3060-440A-B5F0-6ADB4ECAC8FD}" type="slidenum">
              <a:rPr lang="en-US" altLang="en-US" smtClean="0"/>
              <a:pPr>
                <a:defRPr/>
              </a:pPr>
              <a:t>14</a:t>
            </a:fld>
            <a:endParaRPr lang="en-US" altLang="en-US"/>
          </a:p>
        </p:txBody>
      </p:sp>
    </p:spTree>
    <p:extLst>
      <p:ext uri="{BB962C8B-B14F-4D97-AF65-F5344CB8AC3E}">
        <p14:creationId xmlns:p14="http://schemas.microsoft.com/office/powerpoint/2010/main" val="1073917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2193499-3060-440A-B5F0-6ADB4ECAC8FD}" type="slidenum">
              <a:rPr lang="en-US" altLang="en-US" smtClean="0"/>
              <a:pPr>
                <a:defRPr/>
              </a:pPr>
              <a:t>2</a:t>
            </a:fld>
            <a:endParaRPr lang="en-US" altLang="en-US"/>
          </a:p>
        </p:txBody>
      </p:sp>
    </p:spTree>
    <p:extLst>
      <p:ext uri="{BB962C8B-B14F-4D97-AF65-F5344CB8AC3E}">
        <p14:creationId xmlns:p14="http://schemas.microsoft.com/office/powerpoint/2010/main" val="7245282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2193499-3060-440A-B5F0-6ADB4ECAC8FD}" type="slidenum">
              <a:rPr lang="en-US" altLang="en-US" smtClean="0"/>
              <a:pPr>
                <a:defRPr/>
              </a:pPr>
              <a:t>3</a:t>
            </a:fld>
            <a:endParaRPr lang="en-US" altLang="en-US"/>
          </a:p>
        </p:txBody>
      </p:sp>
    </p:spTree>
    <p:extLst>
      <p:ext uri="{BB962C8B-B14F-4D97-AF65-F5344CB8AC3E}">
        <p14:creationId xmlns:p14="http://schemas.microsoft.com/office/powerpoint/2010/main" val="32656594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2193499-3060-440A-B5F0-6ADB4ECAC8FD}" type="slidenum">
              <a:rPr lang="en-US" altLang="en-US" smtClean="0"/>
              <a:pPr>
                <a:defRPr/>
              </a:pPr>
              <a:t>4</a:t>
            </a:fld>
            <a:endParaRPr lang="en-US" altLang="en-US"/>
          </a:p>
        </p:txBody>
      </p:sp>
    </p:spTree>
    <p:extLst>
      <p:ext uri="{BB962C8B-B14F-4D97-AF65-F5344CB8AC3E}">
        <p14:creationId xmlns:p14="http://schemas.microsoft.com/office/powerpoint/2010/main" val="31484528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2193499-3060-440A-B5F0-6ADB4ECAC8FD}" type="slidenum">
              <a:rPr lang="en-US" altLang="en-US" smtClean="0"/>
              <a:pPr>
                <a:defRPr/>
              </a:pPr>
              <a:t>5</a:t>
            </a:fld>
            <a:endParaRPr lang="en-US" altLang="en-US"/>
          </a:p>
        </p:txBody>
      </p:sp>
    </p:spTree>
    <p:extLst>
      <p:ext uri="{BB962C8B-B14F-4D97-AF65-F5344CB8AC3E}">
        <p14:creationId xmlns:p14="http://schemas.microsoft.com/office/powerpoint/2010/main" val="861819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2193499-3060-440A-B5F0-6ADB4ECAC8FD}" type="slidenum">
              <a:rPr lang="en-US" altLang="en-US" smtClean="0"/>
              <a:pPr>
                <a:defRPr/>
              </a:pPr>
              <a:t>6</a:t>
            </a:fld>
            <a:endParaRPr lang="en-US" altLang="en-US"/>
          </a:p>
        </p:txBody>
      </p:sp>
    </p:spTree>
    <p:extLst>
      <p:ext uri="{BB962C8B-B14F-4D97-AF65-F5344CB8AC3E}">
        <p14:creationId xmlns:p14="http://schemas.microsoft.com/office/powerpoint/2010/main" val="10094616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2193499-3060-440A-B5F0-6ADB4ECAC8FD}" type="slidenum">
              <a:rPr lang="en-US" altLang="en-US" smtClean="0"/>
              <a:pPr>
                <a:defRPr/>
              </a:pPr>
              <a:t>7</a:t>
            </a:fld>
            <a:endParaRPr lang="en-US" altLang="en-US"/>
          </a:p>
        </p:txBody>
      </p:sp>
    </p:spTree>
    <p:extLst>
      <p:ext uri="{BB962C8B-B14F-4D97-AF65-F5344CB8AC3E}">
        <p14:creationId xmlns:p14="http://schemas.microsoft.com/office/powerpoint/2010/main" val="13644459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2193499-3060-440A-B5F0-6ADB4ECAC8FD}" type="slidenum">
              <a:rPr lang="en-US" altLang="en-US" smtClean="0"/>
              <a:pPr>
                <a:defRPr/>
              </a:pPr>
              <a:t>8</a:t>
            </a:fld>
            <a:endParaRPr lang="en-US" altLang="en-US"/>
          </a:p>
        </p:txBody>
      </p:sp>
    </p:spTree>
    <p:extLst>
      <p:ext uri="{BB962C8B-B14F-4D97-AF65-F5344CB8AC3E}">
        <p14:creationId xmlns:p14="http://schemas.microsoft.com/office/powerpoint/2010/main" val="25333546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2193499-3060-440A-B5F0-6ADB4ECAC8FD}" type="slidenum">
              <a:rPr lang="en-US" altLang="en-US" smtClean="0"/>
              <a:pPr>
                <a:defRPr/>
              </a:pPr>
              <a:t>9</a:t>
            </a:fld>
            <a:endParaRPr lang="en-US" altLang="en-US"/>
          </a:p>
        </p:txBody>
      </p:sp>
    </p:spTree>
    <p:extLst>
      <p:ext uri="{BB962C8B-B14F-4D97-AF65-F5344CB8AC3E}">
        <p14:creationId xmlns:p14="http://schemas.microsoft.com/office/powerpoint/2010/main" val="17271643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20C2726-6CD6-48F4-9BC2-FCD3012CFBD2}"/>
              </a:ext>
            </a:extLst>
          </p:cNvPr>
          <p:cNvSpPr/>
          <p:nvPr/>
        </p:nvSpPr>
        <p:spPr>
          <a:xfrm>
            <a:off x="447675" y="3086100"/>
            <a:ext cx="8240713" cy="33051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2" y="990600"/>
            <a:ext cx="7989752" cy="1504844"/>
          </a:xfrm>
          <a:effectLst/>
        </p:spPr>
        <p:txBody>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2" y="2495444"/>
            <a:ext cx="7989752"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3">
            <a:extLst>
              <a:ext uri="{FF2B5EF4-FFF2-40B4-BE49-F238E27FC236}">
                <a16:creationId xmlns:a16="http://schemas.microsoft.com/office/drawing/2014/main" id="{BD812F0C-A56E-4969-8FEA-C5958EC83148}"/>
              </a:ext>
            </a:extLst>
          </p:cNvPr>
          <p:cNvSpPr>
            <a:spLocks noGrp="1"/>
          </p:cNvSpPr>
          <p:nvPr>
            <p:ph type="dt" sz="half" idx="10"/>
          </p:nvPr>
        </p:nvSpPr>
        <p:spPr/>
        <p:txBody>
          <a:bodyPr/>
          <a:lstStyle>
            <a:lvl1pPr>
              <a:defRPr>
                <a:solidFill>
                  <a:schemeClr val="accent1">
                    <a:lumMod val="75000"/>
                    <a:lumOff val="25000"/>
                  </a:schemeClr>
                </a:solidFill>
              </a:defRPr>
            </a:lvl1pPr>
          </a:lstStyle>
          <a:p>
            <a:pPr>
              <a:defRPr/>
            </a:pPr>
            <a:fld id="{0F34729C-E2EC-4C62-AA79-9D692543796D}" type="datetimeFigureOut">
              <a:rPr lang="en-US"/>
              <a:pPr>
                <a:defRPr/>
              </a:pPr>
              <a:t>2/26/2020</a:t>
            </a:fld>
            <a:endParaRPr lang="en-US" dirty="0"/>
          </a:p>
        </p:txBody>
      </p:sp>
      <p:sp>
        <p:nvSpPr>
          <p:cNvPr id="6" name="Footer Placeholder 4">
            <a:extLst>
              <a:ext uri="{FF2B5EF4-FFF2-40B4-BE49-F238E27FC236}">
                <a16:creationId xmlns:a16="http://schemas.microsoft.com/office/drawing/2014/main" id="{99EC4FB7-630D-4732-865E-B7B934483FAD}"/>
              </a:ext>
            </a:extLst>
          </p:cNvPr>
          <p:cNvSpPr>
            <a:spLocks noGrp="1"/>
          </p:cNvSpPr>
          <p:nvPr>
            <p:ph type="ftr" sz="quarter" idx="11"/>
          </p:nvPr>
        </p:nvSpPr>
        <p:spPr/>
        <p:txBody>
          <a:bodyPr/>
          <a:lstStyle>
            <a:lvl1pPr>
              <a:defRPr>
                <a:solidFill>
                  <a:schemeClr val="accent1">
                    <a:lumMod val="75000"/>
                    <a:lumOff val="25000"/>
                  </a:schemeClr>
                </a:solidFill>
              </a:defRPr>
            </a:lvl1pPr>
          </a:lstStyle>
          <a:p>
            <a:pPr>
              <a:defRPr/>
            </a:pPr>
            <a:endParaRPr lang="en-US"/>
          </a:p>
        </p:txBody>
      </p:sp>
      <p:sp>
        <p:nvSpPr>
          <p:cNvPr id="7" name="Slide Number Placeholder 5">
            <a:extLst>
              <a:ext uri="{FF2B5EF4-FFF2-40B4-BE49-F238E27FC236}">
                <a16:creationId xmlns:a16="http://schemas.microsoft.com/office/drawing/2014/main" id="{375232C2-3FCC-4288-8E54-2ABF6252076F}"/>
              </a:ext>
            </a:extLst>
          </p:cNvPr>
          <p:cNvSpPr>
            <a:spLocks noGrp="1"/>
          </p:cNvSpPr>
          <p:nvPr>
            <p:ph type="sldNum" sz="quarter" idx="12"/>
          </p:nvPr>
        </p:nvSpPr>
        <p:spPr/>
        <p:txBody>
          <a:bodyPr/>
          <a:lstStyle>
            <a:lvl1pPr>
              <a:defRPr>
                <a:solidFill>
                  <a:schemeClr val="accent1">
                    <a:lumMod val="75000"/>
                    <a:lumOff val="25000"/>
                  </a:schemeClr>
                </a:solidFill>
              </a:defRPr>
            </a:lvl1pPr>
          </a:lstStyle>
          <a:p>
            <a:pPr>
              <a:defRPr/>
            </a:pPr>
            <a:fld id="{5484B0EA-26B5-42FE-A8E5-E1493CA34AE1}" type="slidenum">
              <a:rPr lang="en-US"/>
              <a:pPr>
                <a:defRPr/>
              </a:pPr>
              <a:t>‹#›</a:t>
            </a:fld>
            <a:endParaRPr lang="en-US" dirty="0"/>
          </a:p>
        </p:txBody>
      </p:sp>
    </p:spTree>
    <p:extLst>
      <p:ext uri="{BB962C8B-B14F-4D97-AF65-F5344CB8AC3E}">
        <p14:creationId xmlns:p14="http://schemas.microsoft.com/office/powerpoint/2010/main" val="3736315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236F014-B32C-49E9-A27F-8C564E938504}"/>
              </a:ext>
            </a:extLst>
          </p:cNvPr>
          <p:cNvSpPr>
            <a:spLocks noChangeAspect="1"/>
          </p:cNvSpPr>
          <p:nvPr/>
        </p:nvSpPr>
        <p:spPr>
          <a:xfrm>
            <a:off x="447675" y="600075"/>
            <a:ext cx="8239125" cy="125888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875EFC71-3EE7-4577-BDD9-0595654582FF}"/>
              </a:ext>
            </a:extLst>
          </p:cNvPr>
          <p:cNvSpPr>
            <a:spLocks noGrp="1"/>
          </p:cNvSpPr>
          <p:nvPr>
            <p:ph type="dt" sz="half" idx="10"/>
          </p:nvPr>
        </p:nvSpPr>
        <p:spPr/>
        <p:txBody>
          <a:bodyPr/>
          <a:lstStyle>
            <a:lvl1pPr>
              <a:defRPr/>
            </a:lvl1pPr>
          </a:lstStyle>
          <a:p>
            <a:pPr>
              <a:defRPr/>
            </a:pPr>
            <a:fld id="{3EE9A037-9932-4697-A3E4-445A66AA22D0}" type="datetimeFigureOut">
              <a:rPr lang="en-US"/>
              <a:pPr>
                <a:defRPr/>
              </a:pPr>
              <a:t>2/26/2020</a:t>
            </a:fld>
            <a:endParaRPr lang="en-US" dirty="0"/>
          </a:p>
        </p:txBody>
      </p:sp>
      <p:sp>
        <p:nvSpPr>
          <p:cNvPr id="6" name="Footer Placeholder 4">
            <a:extLst>
              <a:ext uri="{FF2B5EF4-FFF2-40B4-BE49-F238E27FC236}">
                <a16:creationId xmlns:a16="http://schemas.microsoft.com/office/drawing/2014/main" id="{5A3DEAE4-9A98-49E3-A027-A69E3C59E73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C792862-209F-4CDB-8E83-987203248EE3}"/>
              </a:ext>
            </a:extLst>
          </p:cNvPr>
          <p:cNvSpPr>
            <a:spLocks noGrp="1"/>
          </p:cNvSpPr>
          <p:nvPr>
            <p:ph type="sldNum" sz="quarter" idx="12"/>
          </p:nvPr>
        </p:nvSpPr>
        <p:spPr/>
        <p:txBody>
          <a:bodyPr/>
          <a:lstStyle>
            <a:lvl1pPr>
              <a:defRPr/>
            </a:lvl1pPr>
          </a:lstStyle>
          <a:p>
            <a:pPr>
              <a:defRPr/>
            </a:pPr>
            <a:fld id="{6DC85B6B-937F-4DFA-B581-D7A18688DEFB}" type="slidenum">
              <a:rPr lang="en-US"/>
              <a:pPr>
                <a:defRPr/>
              </a:pPr>
              <a:t>‹#›</a:t>
            </a:fld>
            <a:endParaRPr lang="en-US" dirty="0"/>
          </a:p>
        </p:txBody>
      </p:sp>
    </p:spTree>
    <p:extLst>
      <p:ext uri="{BB962C8B-B14F-4D97-AF65-F5344CB8AC3E}">
        <p14:creationId xmlns:p14="http://schemas.microsoft.com/office/powerpoint/2010/main" val="3576490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A741575-B638-49EC-B847-D5B9B01DF3EF}"/>
              </a:ext>
            </a:extLst>
          </p:cNvPr>
          <p:cNvSpPr>
            <a:spLocks noChangeAspect="1"/>
          </p:cNvSpPr>
          <p:nvPr/>
        </p:nvSpPr>
        <p:spPr>
          <a:xfrm>
            <a:off x="6629400" y="600075"/>
            <a:ext cx="2057400" cy="5816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629400" y="675725"/>
            <a:ext cx="1503123"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81192" y="675725"/>
            <a:ext cx="5922209" cy="518307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304783CB-EDA3-4AFC-9A93-EC9432D07B8E}"/>
              </a:ext>
            </a:extLst>
          </p:cNvPr>
          <p:cNvSpPr>
            <a:spLocks noGrp="1"/>
          </p:cNvSpPr>
          <p:nvPr>
            <p:ph type="dt" sz="half" idx="10"/>
          </p:nvPr>
        </p:nvSpPr>
        <p:spPr>
          <a:xfrm>
            <a:off x="6745288" y="5956300"/>
            <a:ext cx="947737" cy="365125"/>
          </a:xfrm>
        </p:spPr>
        <p:txBody>
          <a:bodyPr/>
          <a:lstStyle>
            <a:lvl1pPr>
              <a:defRPr>
                <a:solidFill>
                  <a:schemeClr val="accent1">
                    <a:lumMod val="75000"/>
                    <a:lumOff val="25000"/>
                  </a:schemeClr>
                </a:solidFill>
              </a:defRPr>
            </a:lvl1pPr>
          </a:lstStyle>
          <a:p>
            <a:pPr>
              <a:defRPr/>
            </a:pPr>
            <a:fld id="{050D77F3-78E0-4C13-9C91-9F23365C5349}" type="datetimeFigureOut">
              <a:rPr lang="en-US"/>
              <a:pPr>
                <a:defRPr/>
              </a:pPr>
              <a:t>2/26/2020</a:t>
            </a:fld>
            <a:endParaRPr lang="en-US" dirty="0"/>
          </a:p>
        </p:txBody>
      </p:sp>
      <p:sp>
        <p:nvSpPr>
          <p:cNvPr id="6" name="Footer Placeholder 4">
            <a:extLst>
              <a:ext uri="{FF2B5EF4-FFF2-40B4-BE49-F238E27FC236}">
                <a16:creationId xmlns:a16="http://schemas.microsoft.com/office/drawing/2014/main" id="{A6698308-88D4-41EB-968D-F95FAC2084D9}"/>
              </a:ext>
            </a:extLst>
          </p:cNvPr>
          <p:cNvSpPr>
            <a:spLocks noGrp="1"/>
          </p:cNvSpPr>
          <p:nvPr>
            <p:ph type="ftr" sz="quarter" idx="11"/>
          </p:nvPr>
        </p:nvSpPr>
        <p:spPr>
          <a:xfrm>
            <a:off x="581025" y="5951538"/>
            <a:ext cx="5922963" cy="365125"/>
          </a:xfrm>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C638489-2A70-4CCE-B9A3-B78D52329CCC}"/>
              </a:ext>
            </a:extLst>
          </p:cNvPr>
          <p:cNvSpPr>
            <a:spLocks noGrp="1"/>
          </p:cNvSpPr>
          <p:nvPr>
            <p:ph type="sldNum" sz="quarter" idx="12"/>
          </p:nvPr>
        </p:nvSpPr>
        <p:spPr/>
        <p:txBody>
          <a:bodyPr/>
          <a:lstStyle>
            <a:lvl1pPr>
              <a:defRPr>
                <a:solidFill>
                  <a:schemeClr val="accent1">
                    <a:lumMod val="75000"/>
                    <a:lumOff val="25000"/>
                  </a:schemeClr>
                </a:solidFill>
              </a:defRPr>
            </a:lvl1pPr>
          </a:lstStyle>
          <a:p>
            <a:pPr>
              <a:defRPr/>
            </a:pPr>
            <a:fld id="{EA506D0F-06D2-436B-BCB9-AD96D47082E3}" type="slidenum">
              <a:rPr lang="en-US"/>
              <a:pPr>
                <a:defRPr/>
              </a:pPr>
              <a:t>‹#›</a:t>
            </a:fld>
            <a:endParaRPr lang="en-US" dirty="0"/>
          </a:p>
        </p:txBody>
      </p:sp>
    </p:spTree>
    <p:extLst>
      <p:ext uri="{BB962C8B-B14F-4D97-AF65-F5344CB8AC3E}">
        <p14:creationId xmlns:p14="http://schemas.microsoft.com/office/powerpoint/2010/main" val="2507250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544404A-4409-48C4-ABC1-1583D4014E53}"/>
              </a:ext>
            </a:extLst>
          </p:cNvPr>
          <p:cNvSpPr>
            <a:spLocks noChangeAspect="1"/>
          </p:cNvSpPr>
          <p:nvPr/>
        </p:nvSpPr>
        <p:spPr>
          <a:xfrm>
            <a:off x="447675" y="838200"/>
            <a:ext cx="8239125" cy="69532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pic>
        <p:nvPicPr>
          <p:cNvPr id="5" name="Picture 12">
            <a:extLst>
              <a:ext uri="{FF2B5EF4-FFF2-40B4-BE49-F238E27FC236}">
                <a16:creationId xmlns:a16="http://schemas.microsoft.com/office/drawing/2014/main" id="{879F7813-A6A1-4FFD-8ED2-8FACEEBFEEC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24800" y="57150"/>
            <a:ext cx="11430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81192" y="916074"/>
            <a:ext cx="7989752" cy="531726"/>
          </a:xfrm>
        </p:spPr>
        <p:txBody>
          <a:bodyPr/>
          <a:lstStyle/>
          <a:p>
            <a:r>
              <a:rPr lang="en-US" dirty="0"/>
              <a:t>Click to edit Master title style</a:t>
            </a:r>
          </a:p>
        </p:txBody>
      </p:sp>
      <p:sp>
        <p:nvSpPr>
          <p:cNvPr id="3" name="Content Placeholder 2"/>
          <p:cNvSpPr>
            <a:spLocks noGrp="1"/>
          </p:cNvSpPr>
          <p:nvPr>
            <p:ph idx="1"/>
          </p:nvPr>
        </p:nvSpPr>
        <p:spPr>
          <a:xfrm>
            <a:off x="581192" y="2228003"/>
            <a:ext cx="7989752" cy="36307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3">
            <a:extLst>
              <a:ext uri="{FF2B5EF4-FFF2-40B4-BE49-F238E27FC236}">
                <a16:creationId xmlns:a16="http://schemas.microsoft.com/office/drawing/2014/main" id="{8D4699B2-24C5-4E6B-8993-3AD2483E9540}"/>
              </a:ext>
            </a:extLst>
          </p:cNvPr>
          <p:cNvSpPr>
            <a:spLocks noGrp="1"/>
          </p:cNvSpPr>
          <p:nvPr>
            <p:ph type="dt" sz="half" idx="10"/>
          </p:nvPr>
        </p:nvSpPr>
        <p:spPr/>
        <p:txBody>
          <a:bodyPr/>
          <a:lstStyle>
            <a:lvl1pPr>
              <a:defRPr/>
            </a:lvl1pPr>
          </a:lstStyle>
          <a:p>
            <a:pPr>
              <a:defRPr/>
            </a:pPr>
            <a:fld id="{21462029-5B74-4F77-BF6F-5F19919104C1}" type="datetimeFigureOut">
              <a:rPr lang="en-US"/>
              <a:pPr>
                <a:defRPr/>
              </a:pPr>
              <a:t>2/26/2020</a:t>
            </a:fld>
            <a:endParaRPr lang="en-US" dirty="0"/>
          </a:p>
        </p:txBody>
      </p:sp>
      <p:sp>
        <p:nvSpPr>
          <p:cNvPr id="7" name="Footer Placeholder 4">
            <a:extLst>
              <a:ext uri="{FF2B5EF4-FFF2-40B4-BE49-F238E27FC236}">
                <a16:creationId xmlns:a16="http://schemas.microsoft.com/office/drawing/2014/main" id="{684F39C8-7BA3-403E-A7D2-2363AEAB755A}"/>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B3E67089-645A-4181-871C-0A0C13B96072}"/>
              </a:ext>
            </a:extLst>
          </p:cNvPr>
          <p:cNvSpPr>
            <a:spLocks noGrp="1"/>
          </p:cNvSpPr>
          <p:nvPr>
            <p:ph type="sldNum" sz="quarter" idx="12"/>
          </p:nvPr>
        </p:nvSpPr>
        <p:spPr/>
        <p:txBody>
          <a:bodyPr/>
          <a:lstStyle>
            <a:lvl1pPr>
              <a:defRPr/>
            </a:lvl1pPr>
          </a:lstStyle>
          <a:p>
            <a:pPr>
              <a:defRPr/>
            </a:pPr>
            <a:fld id="{C41A61DD-3BFD-4EDF-A2DB-14AC2EDDEA19}" type="slidenum">
              <a:rPr lang="en-US"/>
              <a:pPr>
                <a:defRPr/>
              </a:pPr>
              <a:t>‹#›</a:t>
            </a:fld>
            <a:endParaRPr lang="en-US" dirty="0"/>
          </a:p>
        </p:txBody>
      </p:sp>
    </p:spTree>
    <p:extLst>
      <p:ext uri="{BB962C8B-B14F-4D97-AF65-F5344CB8AC3E}">
        <p14:creationId xmlns:p14="http://schemas.microsoft.com/office/powerpoint/2010/main" val="32120713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8C0EE11-7C84-4D15-9161-520F4A930334}"/>
              </a:ext>
            </a:extLst>
          </p:cNvPr>
          <p:cNvSpPr>
            <a:spLocks noChangeAspect="1"/>
          </p:cNvSpPr>
          <p:nvPr/>
        </p:nvSpPr>
        <p:spPr>
          <a:xfrm>
            <a:off x="452438" y="5141913"/>
            <a:ext cx="8239125" cy="125888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36573"/>
            <a:ext cx="7989751" cy="1504844"/>
          </a:xfrm>
        </p:spPr>
        <p:txBody>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3" y="4541417"/>
            <a:ext cx="7989751"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Date Placeholder 3">
            <a:extLst>
              <a:ext uri="{FF2B5EF4-FFF2-40B4-BE49-F238E27FC236}">
                <a16:creationId xmlns:a16="http://schemas.microsoft.com/office/drawing/2014/main" id="{E3250E3F-9952-438C-BA75-E1CFA2780975}"/>
              </a:ext>
            </a:extLst>
          </p:cNvPr>
          <p:cNvSpPr>
            <a:spLocks noGrp="1"/>
          </p:cNvSpPr>
          <p:nvPr>
            <p:ph type="dt" sz="half" idx="10"/>
          </p:nvPr>
        </p:nvSpPr>
        <p:spPr/>
        <p:txBody>
          <a:bodyPr/>
          <a:lstStyle>
            <a:lvl1pPr>
              <a:defRPr>
                <a:solidFill>
                  <a:schemeClr val="accent1">
                    <a:lumMod val="75000"/>
                    <a:lumOff val="25000"/>
                  </a:schemeClr>
                </a:solidFill>
              </a:defRPr>
            </a:lvl1pPr>
          </a:lstStyle>
          <a:p>
            <a:pPr>
              <a:defRPr/>
            </a:pPr>
            <a:fld id="{75BDAE16-276D-4B5A-AAE4-E175AD9BC115}" type="datetimeFigureOut">
              <a:rPr lang="en-US"/>
              <a:pPr>
                <a:defRPr/>
              </a:pPr>
              <a:t>2/26/2020</a:t>
            </a:fld>
            <a:endParaRPr lang="en-US" dirty="0"/>
          </a:p>
        </p:txBody>
      </p:sp>
      <p:sp>
        <p:nvSpPr>
          <p:cNvPr id="6" name="Footer Placeholder 4">
            <a:extLst>
              <a:ext uri="{FF2B5EF4-FFF2-40B4-BE49-F238E27FC236}">
                <a16:creationId xmlns:a16="http://schemas.microsoft.com/office/drawing/2014/main" id="{4379BFB4-BF74-45D2-AFC3-31441880742A}"/>
              </a:ext>
            </a:extLst>
          </p:cNvPr>
          <p:cNvSpPr>
            <a:spLocks noGrp="1"/>
          </p:cNvSpPr>
          <p:nvPr>
            <p:ph type="ftr" sz="quarter" idx="11"/>
          </p:nvPr>
        </p:nvSpPr>
        <p:spPr/>
        <p:txBody>
          <a:bodyPr/>
          <a:lstStyle>
            <a:lvl1pPr>
              <a:defRPr>
                <a:solidFill>
                  <a:schemeClr val="accent1">
                    <a:lumMod val="75000"/>
                    <a:lumOff val="25000"/>
                  </a:schemeClr>
                </a:solidFill>
              </a:defRPr>
            </a:lvl1pPr>
          </a:lstStyle>
          <a:p>
            <a:pPr>
              <a:defRPr/>
            </a:pPr>
            <a:endParaRPr lang="en-US"/>
          </a:p>
        </p:txBody>
      </p:sp>
      <p:sp>
        <p:nvSpPr>
          <p:cNvPr id="7" name="Slide Number Placeholder 5">
            <a:extLst>
              <a:ext uri="{FF2B5EF4-FFF2-40B4-BE49-F238E27FC236}">
                <a16:creationId xmlns:a16="http://schemas.microsoft.com/office/drawing/2014/main" id="{1AC1352F-BB0F-4FC6-B1ED-F5E2E8EDC0AA}"/>
              </a:ext>
            </a:extLst>
          </p:cNvPr>
          <p:cNvSpPr>
            <a:spLocks noGrp="1"/>
          </p:cNvSpPr>
          <p:nvPr>
            <p:ph type="sldNum" sz="quarter" idx="12"/>
          </p:nvPr>
        </p:nvSpPr>
        <p:spPr/>
        <p:txBody>
          <a:bodyPr/>
          <a:lstStyle>
            <a:lvl1pPr>
              <a:defRPr>
                <a:solidFill>
                  <a:schemeClr val="accent1">
                    <a:lumMod val="75000"/>
                    <a:lumOff val="25000"/>
                  </a:schemeClr>
                </a:solidFill>
              </a:defRPr>
            </a:lvl1pPr>
          </a:lstStyle>
          <a:p>
            <a:pPr>
              <a:defRPr/>
            </a:pPr>
            <a:fld id="{7F0DF5C4-3A11-493D-9B8E-355004193D56}" type="slidenum">
              <a:rPr lang="en-US"/>
              <a:pPr>
                <a:defRPr/>
              </a:pPr>
              <a:t>‹#›</a:t>
            </a:fld>
            <a:endParaRPr lang="en-US" dirty="0"/>
          </a:p>
        </p:txBody>
      </p:sp>
    </p:spTree>
    <p:extLst>
      <p:ext uri="{BB962C8B-B14F-4D97-AF65-F5344CB8AC3E}">
        <p14:creationId xmlns:p14="http://schemas.microsoft.com/office/powerpoint/2010/main" val="20594712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65C94FA-9F4D-4114-922F-77FFD25EE697}"/>
              </a:ext>
            </a:extLst>
          </p:cNvPr>
          <p:cNvSpPr>
            <a:spLocks noChangeAspect="1"/>
          </p:cNvSpPr>
          <p:nvPr/>
        </p:nvSpPr>
        <p:spPr>
          <a:xfrm>
            <a:off x="447675" y="600075"/>
            <a:ext cx="8239125" cy="125888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81192" y="2228002"/>
            <a:ext cx="3899527"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282" y="2228003"/>
            <a:ext cx="3907662"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4">
            <a:extLst>
              <a:ext uri="{FF2B5EF4-FFF2-40B4-BE49-F238E27FC236}">
                <a16:creationId xmlns:a16="http://schemas.microsoft.com/office/drawing/2014/main" id="{2BB84856-B3F4-4D89-9B8C-C07C8448E674}"/>
              </a:ext>
            </a:extLst>
          </p:cNvPr>
          <p:cNvSpPr>
            <a:spLocks noGrp="1"/>
          </p:cNvSpPr>
          <p:nvPr>
            <p:ph type="dt" sz="half" idx="10"/>
          </p:nvPr>
        </p:nvSpPr>
        <p:spPr/>
        <p:txBody>
          <a:bodyPr/>
          <a:lstStyle>
            <a:lvl1pPr>
              <a:defRPr/>
            </a:lvl1pPr>
          </a:lstStyle>
          <a:p>
            <a:pPr>
              <a:defRPr/>
            </a:pPr>
            <a:fld id="{F3A01F74-9E48-440B-B62A-B8A5C75EE075}" type="datetimeFigureOut">
              <a:rPr lang="en-US"/>
              <a:pPr>
                <a:defRPr/>
              </a:pPr>
              <a:t>2/26/2020</a:t>
            </a:fld>
            <a:endParaRPr lang="en-US" dirty="0"/>
          </a:p>
        </p:txBody>
      </p:sp>
      <p:sp>
        <p:nvSpPr>
          <p:cNvPr id="7" name="Footer Placeholder 5">
            <a:extLst>
              <a:ext uri="{FF2B5EF4-FFF2-40B4-BE49-F238E27FC236}">
                <a16:creationId xmlns:a16="http://schemas.microsoft.com/office/drawing/2014/main" id="{E7EFD748-EA02-4936-8B86-F09FCA4518C2}"/>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D2E322E3-BC01-4C1A-A8DB-824705183897}"/>
              </a:ext>
            </a:extLst>
          </p:cNvPr>
          <p:cNvSpPr>
            <a:spLocks noGrp="1"/>
          </p:cNvSpPr>
          <p:nvPr>
            <p:ph type="sldNum" sz="quarter" idx="12"/>
          </p:nvPr>
        </p:nvSpPr>
        <p:spPr/>
        <p:txBody>
          <a:bodyPr/>
          <a:lstStyle>
            <a:lvl1pPr>
              <a:defRPr/>
            </a:lvl1pPr>
          </a:lstStyle>
          <a:p>
            <a:pPr>
              <a:defRPr/>
            </a:pPr>
            <a:fld id="{58967AB2-45F4-4C2F-A28B-EB671157DFFE}" type="slidenum">
              <a:rPr lang="en-US"/>
              <a:pPr>
                <a:defRPr/>
              </a:pPr>
              <a:t>‹#›</a:t>
            </a:fld>
            <a:endParaRPr lang="en-US" dirty="0"/>
          </a:p>
        </p:txBody>
      </p:sp>
    </p:spTree>
    <p:extLst>
      <p:ext uri="{BB962C8B-B14F-4D97-AF65-F5344CB8AC3E}">
        <p14:creationId xmlns:p14="http://schemas.microsoft.com/office/powerpoint/2010/main" val="796722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622CD8-A82C-46EC-919D-B2D608BEED62}"/>
              </a:ext>
            </a:extLst>
          </p:cNvPr>
          <p:cNvSpPr>
            <a:spLocks noChangeAspect="1"/>
          </p:cNvSpPr>
          <p:nvPr/>
        </p:nvSpPr>
        <p:spPr>
          <a:xfrm>
            <a:off x="447675" y="600075"/>
            <a:ext cx="8239125" cy="125888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87219" y="2228003"/>
            <a:ext cx="3593500"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2" y="2926051"/>
            <a:ext cx="3899527"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69308" y="2228003"/>
            <a:ext cx="3601635"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3282" y="2926051"/>
            <a:ext cx="3907662"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a:extLst>
              <a:ext uri="{FF2B5EF4-FFF2-40B4-BE49-F238E27FC236}">
                <a16:creationId xmlns:a16="http://schemas.microsoft.com/office/drawing/2014/main" id="{B9BD56B2-EF4B-4EED-88E4-451EDF132EEE}"/>
              </a:ext>
            </a:extLst>
          </p:cNvPr>
          <p:cNvSpPr>
            <a:spLocks noGrp="1"/>
          </p:cNvSpPr>
          <p:nvPr>
            <p:ph type="dt" sz="half" idx="10"/>
          </p:nvPr>
        </p:nvSpPr>
        <p:spPr/>
        <p:txBody>
          <a:bodyPr/>
          <a:lstStyle>
            <a:lvl1pPr>
              <a:defRPr/>
            </a:lvl1pPr>
          </a:lstStyle>
          <a:p>
            <a:pPr>
              <a:defRPr/>
            </a:pPr>
            <a:fld id="{676BE2DC-1B59-42EB-8F34-FCB0F347FB1E}" type="datetimeFigureOut">
              <a:rPr lang="en-US"/>
              <a:pPr>
                <a:defRPr/>
              </a:pPr>
              <a:t>2/26/2020</a:t>
            </a:fld>
            <a:endParaRPr lang="en-US" dirty="0"/>
          </a:p>
        </p:txBody>
      </p:sp>
      <p:sp>
        <p:nvSpPr>
          <p:cNvPr id="9" name="Footer Placeholder 7">
            <a:extLst>
              <a:ext uri="{FF2B5EF4-FFF2-40B4-BE49-F238E27FC236}">
                <a16:creationId xmlns:a16="http://schemas.microsoft.com/office/drawing/2014/main" id="{7D87AC07-8331-44D9-A24E-A12F6779F2A6}"/>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8">
            <a:extLst>
              <a:ext uri="{FF2B5EF4-FFF2-40B4-BE49-F238E27FC236}">
                <a16:creationId xmlns:a16="http://schemas.microsoft.com/office/drawing/2014/main" id="{E08F3E14-2C76-4C42-B761-672BC18285A1}"/>
              </a:ext>
            </a:extLst>
          </p:cNvPr>
          <p:cNvSpPr>
            <a:spLocks noGrp="1"/>
          </p:cNvSpPr>
          <p:nvPr>
            <p:ph type="sldNum" sz="quarter" idx="12"/>
          </p:nvPr>
        </p:nvSpPr>
        <p:spPr/>
        <p:txBody>
          <a:bodyPr/>
          <a:lstStyle>
            <a:lvl1pPr>
              <a:defRPr/>
            </a:lvl1pPr>
          </a:lstStyle>
          <a:p>
            <a:pPr>
              <a:defRPr/>
            </a:pPr>
            <a:fld id="{09725345-649D-4CAD-B3E8-EBC82BA5C589}" type="slidenum">
              <a:rPr lang="en-US"/>
              <a:pPr>
                <a:defRPr/>
              </a:pPr>
              <a:t>‹#›</a:t>
            </a:fld>
            <a:endParaRPr lang="en-US" dirty="0"/>
          </a:p>
        </p:txBody>
      </p:sp>
    </p:spTree>
    <p:extLst>
      <p:ext uri="{BB962C8B-B14F-4D97-AF65-F5344CB8AC3E}">
        <p14:creationId xmlns:p14="http://schemas.microsoft.com/office/powerpoint/2010/main" val="508387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C103634-3105-42E3-B6B1-E04F1FF90731}"/>
              </a:ext>
            </a:extLst>
          </p:cNvPr>
          <p:cNvSpPr>
            <a:spLocks noChangeAspect="1"/>
          </p:cNvSpPr>
          <p:nvPr/>
        </p:nvSpPr>
        <p:spPr>
          <a:xfrm>
            <a:off x="457200" y="2343150"/>
            <a:ext cx="8237538" cy="12573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2430133"/>
            <a:ext cx="7989752" cy="1083329"/>
          </a:xfrm>
        </p:spPr>
        <p:txBody>
          <a:bodyPr/>
          <a:lstStyle/>
          <a:p>
            <a:r>
              <a:rPr lang="en-US" dirty="0"/>
              <a:t>Click to edit Master title style</a:t>
            </a:r>
          </a:p>
        </p:txBody>
      </p:sp>
      <p:sp>
        <p:nvSpPr>
          <p:cNvPr id="4" name="Date Placeholder 2">
            <a:extLst>
              <a:ext uri="{FF2B5EF4-FFF2-40B4-BE49-F238E27FC236}">
                <a16:creationId xmlns:a16="http://schemas.microsoft.com/office/drawing/2014/main" id="{7B2FD8A7-8DCC-43A4-B8DB-97EAA5F1CBA9}"/>
              </a:ext>
            </a:extLst>
          </p:cNvPr>
          <p:cNvSpPr>
            <a:spLocks noGrp="1"/>
          </p:cNvSpPr>
          <p:nvPr>
            <p:ph type="dt" sz="half" idx="10"/>
          </p:nvPr>
        </p:nvSpPr>
        <p:spPr/>
        <p:txBody>
          <a:bodyPr/>
          <a:lstStyle>
            <a:lvl1pPr>
              <a:defRPr/>
            </a:lvl1pPr>
          </a:lstStyle>
          <a:p>
            <a:pPr>
              <a:defRPr/>
            </a:pPr>
            <a:fld id="{FF8BDFAA-751A-4CA2-912F-B6EF9D4486AD}" type="datetimeFigureOut">
              <a:rPr lang="en-US"/>
              <a:pPr>
                <a:defRPr/>
              </a:pPr>
              <a:t>2/26/2020</a:t>
            </a:fld>
            <a:endParaRPr lang="en-US" dirty="0"/>
          </a:p>
        </p:txBody>
      </p:sp>
      <p:sp>
        <p:nvSpPr>
          <p:cNvPr id="5" name="Footer Placeholder 3">
            <a:extLst>
              <a:ext uri="{FF2B5EF4-FFF2-40B4-BE49-F238E27FC236}">
                <a16:creationId xmlns:a16="http://schemas.microsoft.com/office/drawing/2014/main" id="{AC524BBE-1A8C-4A87-AD6D-EBEF86D90CD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4">
            <a:extLst>
              <a:ext uri="{FF2B5EF4-FFF2-40B4-BE49-F238E27FC236}">
                <a16:creationId xmlns:a16="http://schemas.microsoft.com/office/drawing/2014/main" id="{A6F55194-3C1F-4F3A-8D5C-A713D1C1F34C}"/>
              </a:ext>
            </a:extLst>
          </p:cNvPr>
          <p:cNvSpPr>
            <a:spLocks noGrp="1"/>
          </p:cNvSpPr>
          <p:nvPr>
            <p:ph type="sldNum" sz="quarter" idx="12"/>
          </p:nvPr>
        </p:nvSpPr>
        <p:spPr/>
        <p:txBody>
          <a:bodyPr/>
          <a:lstStyle>
            <a:lvl1pPr>
              <a:defRPr/>
            </a:lvl1pPr>
          </a:lstStyle>
          <a:p>
            <a:pPr>
              <a:defRPr/>
            </a:pPr>
            <a:fld id="{D3A12392-8716-41B7-A437-C65752F7304D}" type="slidenum">
              <a:rPr lang="en-US"/>
              <a:pPr>
                <a:defRPr/>
              </a:pPr>
              <a:t>‹#›</a:t>
            </a:fld>
            <a:endParaRPr lang="en-US" dirty="0"/>
          </a:p>
        </p:txBody>
      </p:sp>
    </p:spTree>
    <p:extLst>
      <p:ext uri="{BB962C8B-B14F-4D97-AF65-F5344CB8AC3E}">
        <p14:creationId xmlns:p14="http://schemas.microsoft.com/office/powerpoint/2010/main" val="2102220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48AE4290-E4ED-42DA-850F-406B16D1CFC6}"/>
              </a:ext>
            </a:extLst>
          </p:cNvPr>
          <p:cNvSpPr>
            <a:spLocks noGrp="1"/>
          </p:cNvSpPr>
          <p:nvPr>
            <p:ph type="dt" sz="half" idx="10"/>
          </p:nvPr>
        </p:nvSpPr>
        <p:spPr/>
        <p:txBody>
          <a:bodyPr/>
          <a:lstStyle>
            <a:lvl1pPr>
              <a:defRPr/>
            </a:lvl1pPr>
          </a:lstStyle>
          <a:p>
            <a:pPr>
              <a:defRPr/>
            </a:pPr>
            <a:fld id="{178AEFE2-04B4-4C57-9FE7-DF853BEC6B27}" type="datetimeFigureOut">
              <a:rPr lang="en-US"/>
              <a:pPr>
                <a:defRPr/>
              </a:pPr>
              <a:t>2/26/2020</a:t>
            </a:fld>
            <a:endParaRPr lang="en-US" dirty="0"/>
          </a:p>
        </p:txBody>
      </p:sp>
      <p:sp>
        <p:nvSpPr>
          <p:cNvPr id="3" name="Footer Placeholder 4">
            <a:extLst>
              <a:ext uri="{FF2B5EF4-FFF2-40B4-BE49-F238E27FC236}">
                <a16:creationId xmlns:a16="http://schemas.microsoft.com/office/drawing/2014/main" id="{9F3D5C5B-5CFB-41C8-81B0-A341611B8FDF}"/>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B8F8DF69-F2CA-4E77-B5D3-0FBDB228C232}"/>
              </a:ext>
            </a:extLst>
          </p:cNvPr>
          <p:cNvSpPr>
            <a:spLocks noGrp="1"/>
          </p:cNvSpPr>
          <p:nvPr>
            <p:ph type="sldNum" sz="quarter" idx="12"/>
          </p:nvPr>
        </p:nvSpPr>
        <p:spPr/>
        <p:txBody>
          <a:bodyPr/>
          <a:lstStyle>
            <a:lvl1pPr>
              <a:defRPr/>
            </a:lvl1pPr>
          </a:lstStyle>
          <a:p>
            <a:pPr>
              <a:defRPr/>
            </a:pPr>
            <a:fld id="{27146C02-0DAF-41EF-86AF-133D004C8043}" type="slidenum">
              <a:rPr lang="en-US"/>
              <a:pPr>
                <a:defRPr/>
              </a:pPr>
              <a:t>‹#›</a:t>
            </a:fld>
            <a:endParaRPr lang="en-US" dirty="0"/>
          </a:p>
        </p:txBody>
      </p:sp>
    </p:spTree>
    <p:extLst>
      <p:ext uri="{BB962C8B-B14F-4D97-AF65-F5344CB8AC3E}">
        <p14:creationId xmlns:p14="http://schemas.microsoft.com/office/powerpoint/2010/main" val="2119592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C1C7F6E-4AAC-4FD7-9CF1-DAA6FA89470A}"/>
              </a:ext>
            </a:extLst>
          </p:cNvPr>
          <p:cNvSpPr>
            <a:spLocks noChangeAspect="1"/>
          </p:cNvSpPr>
          <p:nvPr/>
        </p:nvSpPr>
        <p:spPr>
          <a:xfrm>
            <a:off x="452438" y="5141913"/>
            <a:ext cx="8239125" cy="127476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352" y="5262296"/>
            <a:ext cx="353662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6399" y="601200"/>
            <a:ext cx="8240400" cy="4204800"/>
          </a:xfrm>
        </p:spPr>
        <p:txBody>
          <a:bodyP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305617" y="5262295"/>
            <a:ext cx="4265327" cy="689515"/>
          </a:xfrm>
        </p:spPr>
        <p:txBody>
          <a:bodyP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Date Placeholder 4">
            <a:extLst>
              <a:ext uri="{FF2B5EF4-FFF2-40B4-BE49-F238E27FC236}">
                <a16:creationId xmlns:a16="http://schemas.microsoft.com/office/drawing/2014/main" id="{9F5D9AB3-BB6B-465B-97C7-471FA4103BD0}"/>
              </a:ext>
            </a:extLst>
          </p:cNvPr>
          <p:cNvSpPr>
            <a:spLocks noGrp="1"/>
          </p:cNvSpPr>
          <p:nvPr>
            <p:ph type="dt" sz="half" idx="10"/>
          </p:nvPr>
        </p:nvSpPr>
        <p:spPr/>
        <p:txBody>
          <a:bodyPr/>
          <a:lstStyle>
            <a:lvl1pPr>
              <a:defRPr>
                <a:solidFill>
                  <a:schemeClr val="accent1">
                    <a:lumMod val="75000"/>
                    <a:lumOff val="25000"/>
                  </a:schemeClr>
                </a:solidFill>
              </a:defRPr>
            </a:lvl1pPr>
          </a:lstStyle>
          <a:p>
            <a:pPr>
              <a:defRPr/>
            </a:pPr>
            <a:fld id="{CF1A6C86-F119-47F9-95FB-A27301D38CFD}" type="datetimeFigureOut">
              <a:rPr lang="en-US"/>
              <a:pPr>
                <a:defRPr/>
              </a:pPr>
              <a:t>2/26/2020</a:t>
            </a:fld>
            <a:endParaRPr lang="en-US" dirty="0"/>
          </a:p>
        </p:txBody>
      </p:sp>
      <p:sp>
        <p:nvSpPr>
          <p:cNvPr id="7" name="Footer Placeholder 5">
            <a:extLst>
              <a:ext uri="{FF2B5EF4-FFF2-40B4-BE49-F238E27FC236}">
                <a16:creationId xmlns:a16="http://schemas.microsoft.com/office/drawing/2014/main" id="{69A6A8E0-8207-443F-A1F4-3F65117F3C70}"/>
              </a:ext>
            </a:extLst>
          </p:cNvPr>
          <p:cNvSpPr>
            <a:spLocks noGrp="1"/>
          </p:cNvSpPr>
          <p:nvPr>
            <p:ph type="ftr" sz="quarter" idx="11"/>
          </p:nvPr>
        </p:nvSpPr>
        <p:spPr/>
        <p:txBody>
          <a:bodyPr/>
          <a:lstStyle>
            <a:lvl1pPr>
              <a:defRPr>
                <a:solidFill>
                  <a:schemeClr val="accent1">
                    <a:lumMod val="75000"/>
                    <a:lumOff val="25000"/>
                  </a:schemeClr>
                </a:solidFill>
              </a:defRPr>
            </a:lvl1pPr>
          </a:lstStyle>
          <a:p>
            <a:pPr>
              <a:defRPr/>
            </a:pPr>
            <a:endParaRPr lang="en-US"/>
          </a:p>
        </p:txBody>
      </p:sp>
      <p:sp>
        <p:nvSpPr>
          <p:cNvPr id="8" name="Slide Number Placeholder 6">
            <a:extLst>
              <a:ext uri="{FF2B5EF4-FFF2-40B4-BE49-F238E27FC236}">
                <a16:creationId xmlns:a16="http://schemas.microsoft.com/office/drawing/2014/main" id="{5DC413BA-C028-4326-8C55-C0E4160C6DFF}"/>
              </a:ext>
            </a:extLst>
          </p:cNvPr>
          <p:cNvSpPr>
            <a:spLocks noGrp="1"/>
          </p:cNvSpPr>
          <p:nvPr>
            <p:ph type="sldNum" sz="quarter" idx="12"/>
          </p:nvPr>
        </p:nvSpPr>
        <p:spPr/>
        <p:txBody>
          <a:bodyPr/>
          <a:lstStyle>
            <a:lvl1pPr>
              <a:defRPr>
                <a:solidFill>
                  <a:schemeClr val="accent1">
                    <a:lumMod val="75000"/>
                    <a:lumOff val="25000"/>
                  </a:schemeClr>
                </a:solidFill>
              </a:defRPr>
            </a:lvl1pPr>
          </a:lstStyle>
          <a:p>
            <a:pPr>
              <a:defRPr/>
            </a:pPr>
            <a:fld id="{A33B4B63-DE9A-4B07-90F6-92413B262854}" type="slidenum">
              <a:rPr lang="en-US"/>
              <a:pPr>
                <a:defRPr/>
              </a:pPr>
              <a:t>‹#›</a:t>
            </a:fld>
            <a:endParaRPr lang="en-US" dirty="0"/>
          </a:p>
        </p:txBody>
      </p:sp>
    </p:spTree>
    <p:extLst>
      <p:ext uri="{BB962C8B-B14F-4D97-AF65-F5344CB8AC3E}">
        <p14:creationId xmlns:p14="http://schemas.microsoft.com/office/powerpoint/2010/main" val="37122359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2" y="4693389"/>
            <a:ext cx="7989752" cy="566738"/>
          </a:xfrm>
        </p:spPr>
        <p:txBody>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8093" y="599725"/>
            <a:ext cx="8238706" cy="3557252"/>
          </a:xfrm>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581192" y="5260126"/>
            <a:ext cx="7989752"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a:extLst>
              <a:ext uri="{FF2B5EF4-FFF2-40B4-BE49-F238E27FC236}">
                <a16:creationId xmlns:a16="http://schemas.microsoft.com/office/drawing/2014/main" id="{6D3BAA84-CC75-446C-9FE1-93DE6D0BAAC4}"/>
              </a:ext>
            </a:extLst>
          </p:cNvPr>
          <p:cNvSpPr>
            <a:spLocks noGrp="1"/>
          </p:cNvSpPr>
          <p:nvPr>
            <p:ph type="dt" sz="half" idx="10"/>
          </p:nvPr>
        </p:nvSpPr>
        <p:spPr/>
        <p:txBody>
          <a:bodyPr/>
          <a:lstStyle>
            <a:lvl1pPr>
              <a:defRPr/>
            </a:lvl1pPr>
          </a:lstStyle>
          <a:p>
            <a:pPr>
              <a:defRPr/>
            </a:pPr>
            <a:fld id="{F8A89531-9CE0-455B-8FBA-DBF56E0070B8}" type="datetimeFigureOut">
              <a:rPr lang="en-US"/>
              <a:pPr>
                <a:defRPr/>
              </a:pPr>
              <a:t>2/26/2020</a:t>
            </a:fld>
            <a:endParaRPr lang="en-US" dirty="0"/>
          </a:p>
        </p:txBody>
      </p:sp>
      <p:sp>
        <p:nvSpPr>
          <p:cNvPr id="6" name="Footer Placeholder 4">
            <a:extLst>
              <a:ext uri="{FF2B5EF4-FFF2-40B4-BE49-F238E27FC236}">
                <a16:creationId xmlns:a16="http://schemas.microsoft.com/office/drawing/2014/main" id="{4E75EC3C-6334-4DC2-8091-19BAF139850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66DBA0C-8AE5-4FA9-93AC-5114517E5B0F}"/>
              </a:ext>
            </a:extLst>
          </p:cNvPr>
          <p:cNvSpPr>
            <a:spLocks noGrp="1"/>
          </p:cNvSpPr>
          <p:nvPr>
            <p:ph type="sldNum" sz="quarter" idx="12"/>
          </p:nvPr>
        </p:nvSpPr>
        <p:spPr/>
        <p:txBody>
          <a:bodyPr/>
          <a:lstStyle>
            <a:lvl1pPr>
              <a:defRPr/>
            </a:lvl1pPr>
          </a:lstStyle>
          <a:p>
            <a:pPr>
              <a:defRPr/>
            </a:pPr>
            <a:fld id="{DDB285AE-91BD-4E66-B7E9-F52EE87D0962}" type="slidenum">
              <a:rPr lang="en-US"/>
              <a:pPr>
                <a:defRPr/>
              </a:pPr>
              <a:t>‹#›</a:t>
            </a:fld>
            <a:endParaRPr lang="en-US" dirty="0"/>
          </a:p>
        </p:txBody>
      </p:sp>
    </p:spTree>
    <p:extLst>
      <p:ext uri="{BB962C8B-B14F-4D97-AF65-F5344CB8AC3E}">
        <p14:creationId xmlns:p14="http://schemas.microsoft.com/office/powerpoint/2010/main" val="3917743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9F680C-66A2-4E1D-91F1-2FCE62AC838C}"/>
              </a:ext>
            </a:extLst>
          </p:cNvPr>
          <p:cNvSpPr>
            <a:spLocks noGrp="1"/>
          </p:cNvSpPr>
          <p:nvPr>
            <p:ph type="title"/>
          </p:nvPr>
        </p:nvSpPr>
        <p:spPr>
          <a:xfrm>
            <a:off x="581025" y="687388"/>
            <a:ext cx="7989888" cy="1082675"/>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1027" name="Text Placeholder 2">
            <a:extLst>
              <a:ext uri="{FF2B5EF4-FFF2-40B4-BE49-F238E27FC236}">
                <a16:creationId xmlns:a16="http://schemas.microsoft.com/office/drawing/2014/main" id="{28874889-6AB7-403E-A467-57065199CD91}"/>
              </a:ext>
            </a:extLst>
          </p:cNvPr>
          <p:cNvSpPr>
            <a:spLocks noGrp="1"/>
          </p:cNvSpPr>
          <p:nvPr>
            <p:ph type="body" idx="1"/>
          </p:nvPr>
        </p:nvSpPr>
        <p:spPr bwMode="auto">
          <a:xfrm>
            <a:off x="581025" y="2227263"/>
            <a:ext cx="7989888" cy="363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C1449509-6057-4940-85F9-3B8CF42D9710}"/>
              </a:ext>
            </a:extLst>
          </p:cNvPr>
          <p:cNvSpPr>
            <a:spLocks noGrp="1"/>
          </p:cNvSpPr>
          <p:nvPr>
            <p:ph type="dt" sz="half" idx="2"/>
          </p:nvPr>
        </p:nvSpPr>
        <p:spPr>
          <a:xfrm>
            <a:off x="5559425" y="595630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accent2"/>
                </a:solidFill>
                <a:latin typeface="+mn-lt"/>
              </a:defRPr>
            </a:lvl1pPr>
          </a:lstStyle>
          <a:p>
            <a:pPr>
              <a:defRPr/>
            </a:pPr>
            <a:fld id="{6AB97460-9B3C-48F3-B1E0-6EEE7E023685}" type="datetimeFigureOut">
              <a:rPr lang="en-US"/>
              <a:pPr>
                <a:defRPr/>
              </a:pPr>
              <a:t>2/26/2020</a:t>
            </a:fld>
            <a:endParaRPr lang="en-US" dirty="0"/>
          </a:p>
        </p:txBody>
      </p:sp>
      <p:sp>
        <p:nvSpPr>
          <p:cNvPr id="5" name="Footer Placeholder 4">
            <a:extLst>
              <a:ext uri="{FF2B5EF4-FFF2-40B4-BE49-F238E27FC236}">
                <a16:creationId xmlns:a16="http://schemas.microsoft.com/office/drawing/2014/main" id="{D43D6EED-31BD-41C2-8D7E-83810E383F95}"/>
              </a:ext>
            </a:extLst>
          </p:cNvPr>
          <p:cNvSpPr>
            <a:spLocks noGrp="1"/>
          </p:cNvSpPr>
          <p:nvPr>
            <p:ph type="ftr" sz="quarter" idx="3"/>
          </p:nvPr>
        </p:nvSpPr>
        <p:spPr>
          <a:xfrm>
            <a:off x="581025" y="5951538"/>
            <a:ext cx="4870450" cy="365125"/>
          </a:xfrm>
          <a:prstGeom prst="rect">
            <a:avLst/>
          </a:prstGeom>
        </p:spPr>
        <p:txBody>
          <a:bodyPr vert="horz" lIns="91440" tIns="45720" rIns="91440" bIns="45720" rtlCol="0" anchor="ctr"/>
          <a:lstStyle>
            <a:lvl1pPr algn="l" eaLnBrk="1" fontAlgn="auto" hangingPunct="1">
              <a:spcBef>
                <a:spcPts val="0"/>
              </a:spcBef>
              <a:spcAft>
                <a:spcPts val="0"/>
              </a:spcAft>
              <a:defRPr sz="900" cap="all">
                <a:solidFill>
                  <a:schemeClr val="accent2"/>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D13351C2-A098-41F6-B57B-8ADDF01FD0A8}"/>
              </a:ext>
            </a:extLst>
          </p:cNvPr>
          <p:cNvSpPr>
            <a:spLocks noGrp="1"/>
          </p:cNvSpPr>
          <p:nvPr>
            <p:ph type="sldNum" sz="quarter" idx="4"/>
          </p:nvPr>
        </p:nvSpPr>
        <p:spPr>
          <a:xfrm>
            <a:off x="7800975" y="5956300"/>
            <a:ext cx="769938"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accent2"/>
                </a:solidFill>
                <a:latin typeface="+mn-lt"/>
              </a:defRPr>
            </a:lvl1pPr>
          </a:lstStyle>
          <a:p>
            <a:pPr>
              <a:defRPr/>
            </a:pPr>
            <a:fld id="{C321636B-C9CE-4277-8C71-16FE5144962D}" type="slidenum">
              <a:rPr lang="en-US"/>
              <a:pPr>
                <a:defRPr/>
              </a:pPr>
              <a:t>‹#›</a:t>
            </a:fld>
            <a:endParaRPr lang="en-US" dirty="0"/>
          </a:p>
        </p:txBody>
      </p:sp>
      <p:sp>
        <p:nvSpPr>
          <p:cNvPr id="9" name="Rectangle 8">
            <a:extLst>
              <a:ext uri="{FF2B5EF4-FFF2-40B4-BE49-F238E27FC236}">
                <a16:creationId xmlns:a16="http://schemas.microsoft.com/office/drawing/2014/main" id="{17A9E299-C9F5-4181-B376-2EA3F0B9A651}"/>
              </a:ext>
            </a:extLst>
          </p:cNvPr>
          <p:cNvSpPr/>
          <p:nvPr/>
        </p:nvSpPr>
        <p:spPr>
          <a:xfrm>
            <a:off x="447675" y="441325"/>
            <a:ext cx="2720975" cy="107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A390794D-9EF6-4850-A4C4-0480CDB2EF8B}"/>
              </a:ext>
            </a:extLst>
          </p:cNvPr>
          <p:cNvSpPr/>
          <p:nvPr/>
        </p:nvSpPr>
        <p:spPr>
          <a:xfrm>
            <a:off x="5975350" y="441325"/>
            <a:ext cx="2711450" cy="1079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D8C7EB8C-A233-43A1-BACC-C088F7026CD6}"/>
              </a:ext>
            </a:extLst>
          </p:cNvPr>
          <p:cNvSpPr/>
          <p:nvPr/>
        </p:nvSpPr>
        <p:spPr>
          <a:xfrm>
            <a:off x="3216275" y="441325"/>
            <a:ext cx="2711450" cy="10795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4910" r:id="rId1"/>
    <p:sldLayoutId id="2147484911" r:id="rId2"/>
    <p:sldLayoutId id="2147484912" r:id="rId3"/>
    <p:sldLayoutId id="2147484913" r:id="rId4"/>
    <p:sldLayoutId id="2147484914" r:id="rId5"/>
    <p:sldLayoutId id="2147484915" r:id="rId6"/>
    <p:sldLayoutId id="2147484908" r:id="rId7"/>
    <p:sldLayoutId id="2147484916" r:id="rId8"/>
    <p:sldLayoutId id="2147484909" r:id="rId9"/>
    <p:sldLayoutId id="2147484917" r:id="rId10"/>
    <p:sldLayoutId id="2147484918" r:id="rId11"/>
  </p:sldLayoutIdLst>
  <p:txStyles>
    <p:titleStyle>
      <a:lvl1pPr algn="l" defTabSz="457200" rtl="0" eaLnBrk="0" fontAlgn="base" hangingPunct="0">
        <a:spcBef>
          <a:spcPct val="0"/>
        </a:spcBef>
        <a:spcAft>
          <a:spcPct val="0"/>
        </a:spcAft>
        <a:defRPr sz="2800" kern="1200" cap="all">
          <a:solidFill>
            <a:schemeClr val="bg1"/>
          </a:solidFill>
          <a:latin typeface="+mj-lt"/>
          <a:ea typeface="+mj-ea"/>
          <a:cs typeface="+mj-cs"/>
        </a:defRPr>
      </a:lvl1pPr>
      <a:lvl2pPr algn="l" defTabSz="457200" rtl="0" eaLnBrk="0" fontAlgn="base" hangingPunct="0">
        <a:spcBef>
          <a:spcPct val="0"/>
        </a:spcBef>
        <a:spcAft>
          <a:spcPct val="0"/>
        </a:spcAft>
        <a:defRPr sz="2800">
          <a:solidFill>
            <a:schemeClr val="bg1"/>
          </a:solidFill>
          <a:latin typeface="Cambria" panose="02040503050406030204" pitchFamily="18" charset="0"/>
        </a:defRPr>
      </a:lvl2pPr>
      <a:lvl3pPr algn="l" defTabSz="457200" rtl="0" eaLnBrk="0" fontAlgn="base" hangingPunct="0">
        <a:spcBef>
          <a:spcPct val="0"/>
        </a:spcBef>
        <a:spcAft>
          <a:spcPct val="0"/>
        </a:spcAft>
        <a:defRPr sz="2800">
          <a:solidFill>
            <a:schemeClr val="bg1"/>
          </a:solidFill>
          <a:latin typeface="Cambria" panose="02040503050406030204" pitchFamily="18" charset="0"/>
        </a:defRPr>
      </a:lvl3pPr>
      <a:lvl4pPr algn="l" defTabSz="457200" rtl="0" eaLnBrk="0" fontAlgn="base" hangingPunct="0">
        <a:spcBef>
          <a:spcPct val="0"/>
        </a:spcBef>
        <a:spcAft>
          <a:spcPct val="0"/>
        </a:spcAft>
        <a:defRPr sz="2800">
          <a:solidFill>
            <a:schemeClr val="bg1"/>
          </a:solidFill>
          <a:latin typeface="Cambria" panose="02040503050406030204" pitchFamily="18" charset="0"/>
        </a:defRPr>
      </a:lvl4pPr>
      <a:lvl5pPr algn="l" defTabSz="457200" rtl="0" eaLnBrk="0" fontAlgn="base" hangingPunct="0">
        <a:spcBef>
          <a:spcPct val="0"/>
        </a:spcBef>
        <a:spcAft>
          <a:spcPct val="0"/>
        </a:spcAft>
        <a:defRPr sz="2800">
          <a:solidFill>
            <a:schemeClr val="bg1"/>
          </a:solidFill>
          <a:latin typeface="Cambria" panose="02040503050406030204"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4800" indent="-304800" algn="l" defTabSz="457200" rtl="0" eaLnBrk="0" fontAlgn="base" hangingPunct="0">
        <a:spcBef>
          <a:spcPct val="20000"/>
        </a:spcBef>
        <a:spcAft>
          <a:spcPts val="600"/>
        </a:spcAft>
        <a:buClr>
          <a:schemeClr val="accent2"/>
        </a:buClr>
        <a:buSzPct val="92000"/>
        <a:buFont typeface="Wingdings 2" panose="05020102010507070707" pitchFamily="18" charset="2"/>
        <a:buChar char=""/>
        <a:defRPr kern="1200">
          <a:solidFill>
            <a:schemeClr val="tx2"/>
          </a:solidFill>
          <a:latin typeface="+mn-lt"/>
          <a:ea typeface="+mn-ea"/>
          <a:cs typeface="+mn-cs"/>
        </a:defRPr>
      </a:lvl1pPr>
      <a:lvl2pPr marL="628650" indent="-304800" algn="l" defTabSz="457200" rtl="0" eaLnBrk="0" fontAlgn="base" hangingPunct="0">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898525" indent="-269875" algn="l" defTabSz="457200" rtl="0" eaLnBrk="0" fontAlgn="base" hangingPunct="0">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1425" indent="-233363" algn="l" defTabSz="457200" rtl="0" eaLnBrk="0" fontAlgn="base" hangingPunct="0">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1788" indent="-233363" algn="l" defTabSz="457200" rtl="0" eaLnBrk="0" fontAlgn="base" hangingPunct="0">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igga.net/"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hyperlink" Target="https://tunnelingonline.com/pavement-surface-an-important-consideration-in-koreas-long-tunnels/" TargetMode="Externa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5B60D-18F6-4BF3-8B24-2787FD7B28EA}"/>
              </a:ext>
            </a:extLst>
          </p:cNvPr>
          <p:cNvSpPr>
            <a:spLocks noGrp="1"/>
          </p:cNvSpPr>
          <p:nvPr>
            <p:ph type="ctrTitle"/>
          </p:nvPr>
        </p:nvSpPr>
        <p:spPr>
          <a:xfrm>
            <a:off x="581025" y="990600"/>
            <a:ext cx="7989888" cy="1504950"/>
          </a:xfrm>
        </p:spPr>
        <p:txBody>
          <a:bodyPr/>
          <a:lstStyle/>
          <a:p>
            <a:pPr eaLnBrk="1" fontAlgn="auto" hangingPunct="1">
              <a:spcAft>
                <a:spcPts val="0"/>
              </a:spcAft>
              <a:defRPr/>
            </a:pPr>
            <a:r>
              <a:rPr lang="en-US" sz="4000" b="1" dirty="0"/>
              <a:t>The Next Generation Concrete Surface</a:t>
            </a:r>
          </a:p>
        </p:txBody>
      </p:sp>
      <p:sp>
        <p:nvSpPr>
          <p:cNvPr id="13315" name="Subtitle 2">
            <a:extLst>
              <a:ext uri="{FF2B5EF4-FFF2-40B4-BE49-F238E27FC236}">
                <a16:creationId xmlns:a16="http://schemas.microsoft.com/office/drawing/2014/main" id="{66D69371-AB97-4772-AE5A-3A4F671ABB58}"/>
              </a:ext>
            </a:extLst>
          </p:cNvPr>
          <p:cNvSpPr>
            <a:spLocks noGrp="1"/>
          </p:cNvSpPr>
          <p:nvPr>
            <p:ph type="subTitle" idx="1"/>
          </p:nvPr>
        </p:nvSpPr>
        <p:spPr>
          <a:xfrm>
            <a:off x="581025" y="2495550"/>
            <a:ext cx="7989888" cy="590550"/>
          </a:xfrm>
        </p:spPr>
        <p:txBody>
          <a:bodyPr>
            <a:normAutofit/>
          </a:bodyPr>
          <a:lstStyle/>
          <a:p>
            <a:pPr eaLnBrk="1" hangingPunct="1"/>
            <a:r>
              <a:rPr lang="en-US" altLang="en-US" sz="1800" dirty="0"/>
              <a:t>PAVEMENT Surface: an important consideration in Korea's long tunnels </a:t>
            </a:r>
          </a:p>
          <a:p>
            <a:pPr eaLnBrk="1" hangingPunct="1"/>
            <a:endParaRPr lang="en-US" altLang="en-US" sz="1800" i="1" cap="none" dirty="0">
              <a:latin typeface="Calibri Light" panose="020F0302020204030204" pitchFamily="34" charset="0"/>
            </a:endParaRPr>
          </a:p>
        </p:txBody>
      </p:sp>
      <p:pic>
        <p:nvPicPr>
          <p:cNvPr id="13317" name="Picture 4">
            <a:extLst>
              <a:ext uri="{FF2B5EF4-FFF2-40B4-BE49-F238E27FC236}">
                <a16:creationId xmlns:a16="http://schemas.microsoft.com/office/drawing/2014/main" id="{D4F14C16-BD64-44A1-AA0D-B2B1B649253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70650" y="742950"/>
            <a:ext cx="223202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8CC456BE-AE21-4850-989C-38E34BA76D79}"/>
              </a:ext>
            </a:extLst>
          </p:cNvPr>
          <p:cNvSpPr/>
          <p:nvPr/>
        </p:nvSpPr>
        <p:spPr>
          <a:xfrm>
            <a:off x="5990756" y="6361992"/>
            <a:ext cx="2580157" cy="338554"/>
          </a:xfrm>
          <a:prstGeom prst="rect">
            <a:avLst/>
          </a:prstGeom>
        </p:spPr>
        <p:txBody>
          <a:bodyPr wrap="square">
            <a:spAutoFit/>
          </a:bodyPr>
          <a:lstStyle/>
          <a:p>
            <a:pPr eaLnBrk="1" hangingPunct="1"/>
            <a:r>
              <a:rPr lang="en-US" altLang="en-US" sz="1600" i="1" dirty="0"/>
              <a:t>Photo courtesy </a:t>
            </a:r>
            <a:r>
              <a:rPr lang="en-US" altLang="en-US" sz="1600" i="1" dirty="0" err="1"/>
              <a:t>Hexacon</a:t>
            </a:r>
            <a:r>
              <a:rPr lang="en-US" altLang="en-US" sz="1600" i="1" dirty="0"/>
              <a:t>, Inc. </a:t>
            </a:r>
            <a:endParaRPr lang="en-US" altLang="en-US" i="1" dirty="0"/>
          </a:p>
        </p:txBody>
      </p:sp>
      <p:pic>
        <p:nvPicPr>
          <p:cNvPr id="8" name="Picture 7">
            <a:extLst>
              <a:ext uri="{FF2B5EF4-FFF2-40B4-BE49-F238E27FC236}">
                <a16:creationId xmlns:a16="http://schemas.microsoft.com/office/drawing/2014/main" id="{AE3F809D-EFFA-427F-A895-472C22ED848E}"/>
              </a:ext>
            </a:extLst>
          </p:cNvPr>
          <p:cNvPicPr>
            <a:picLocks noChangeAspect="1"/>
          </p:cNvPicPr>
          <p:nvPr/>
        </p:nvPicPr>
        <p:blipFill>
          <a:blip r:embed="rId4"/>
          <a:stretch>
            <a:fillRect/>
          </a:stretch>
        </p:blipFill>
        <p:spPr>
          <a:xfrm>
            <a:off x="3733800" y="2951393"/>
            <a:ext cx="5187750" cy="327931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EE904-17F4-4A0E-B0EB-8FE30DC3EA5E}"/>
              </a:ext>
            </a:extLst>
          </p:cNvPr>
          <p:cNvSpPr>
            <a:spLocks noGrp="1"/>
          </p:cNvSpPr>
          <p:nvPr>
            <p:ph type="title"/>
          </p:nvPr>
        </p:nvSpPr>
        <p:spPr>
          <a:xfrm>
            <a:off x="581025" y="915988"/>
            <a:ext cx="7989888" cy="531812"/>
          </a:xfrm>
        </p:spPr>
        <p:txBody>
          <a:bodyPr>
            <a:normAutofit/>
          </a:bodyPr>
          <a:lstStyle/>
          <a:p>
            <a:pPr eaLnBrk="1" fontAlgn="auto" hangingPunct="1">
              <a:spcAft>
                <a:spcPts val="0"/>
              </a:spcAft>
              <a:defRPr/>
            </a:pPr>
            <a:r>
              <a:rPr lang="en-US" b="1" cap="none" dirty="0">
                <a:solidFill>
                  <a:prstClr val="white"/>
                </a:solidFill>
              </a:rPr>
              <a:t>How Much Is Being Used Today? </a:t>
            </a:r>
            <a:endParaRPr lang="en-US" b="1" dirty="0"/>
          </a:p>
        </p:txBody>
      </p:sp>
      <p:sp>
        <p:nvSpPr>
          <p:cNvPr id="20483" name="Content Placeholder 2">
            <a:extLst>
              <a:ext uri="{FF2B5EF4-FFF2-40B4-BE49-F238E27FC236}">
                <a16:creationId xmlns:a16="http://schemas.microsoft.com/office/drawing/2014/main" id="{BAD415D2-BFED-49B2-88CD-2F8FF52B9FA6}"/>
              </a:ext>
            </a:extLst>
          </p:cNvPr>
          <p:cNvSpPr>
            <a:spLocks noGrp="1"/>
          </p:cNvSpPr>
          <p:nvPr>
            <p:ph idx="1"/>
          </p:nvPr>
        </p:nvSpPr>
        <p:spPr>
          <a:xfrm>
            <a:off x="284584" y="1981200"/>
            <a:ext cx="3733800" cy="4419600"/>
          </a:xfrm>
        </p:spPr>
        <p:txBody>
          <a:bodyPr anchor="t"/>
          <a:lstStyle/>
          <a:p>
            <a:pPr marL="0" indent="0" eaLnBrk="1" hangingPunct="1">
              <a:buNone/>
            </a:pPr>
            <a:r>
              <a:rPr lang="en-US" sz="2200" b="1" dirty="0"/>
              <a:t>NGCS</a:t>
            </a:r>
            <a:r>
              <a:rPr lang="en-US" sz="2200" dirty="0"/>
              <a:t> is used throughout South Korea on all new expressway tunnels that are two kilometers (1.24 miles) or more in length. </a:t>
            </a:r>
          </a:p>
          <a:p>
            <a:pPr marL="0" indent="0" eaLnBrk="1" hangingPunct="1">
              <a:buNone/>
            </a:pPr>
            <a:r>
              <a:rPr lang="en-US" sz="2200" dirty="0"/>
              <a:t>Use of the surface is now expanding to national highways and local roads as well. There are nearly 1.5 million square yards--200 lane miles--of </a:t>
            </a:r>
            <a:r>
              <a:rPr lang="en-US" sz="2200" b="1" dirty="0"/>
              <a:t>NGCS</a:t>
            </a:r>
            <a:r>
              <a:rPr lang="en-US" sz="2200" dirty="0"/>
              <a:t> in South Korea as of 2019.</a:t>
            </a:r>
          </a:p>
        </p:txBody>
      </p:sp>
      <p:sp>
        <p:nvSpPr>
          <p:cNvPr id="3" name="Rectangle 2">
            <a:extLst>
              <a:ext uri="{FF2B5EF4-FFF2-40B4-BE49-F238E27FC236}">
                <a16:creationId xmlns:a16="http://schemas.microsoft.com/office/drawing/2014/main" id="{C70FC0FE-6BBF-46C4-BAA8-CD72133277F5}"/>
              </a:ext>
            </a:extLst>
          </p:cNvPr>
          <p:cNvSpPr/>
          <p:nvPr/>
        </p:nvSpPr>
        <p:spPr>
          <a:xfrm>
            <a:off x="6424705" y="5865430"/>
            <a:ext cx="2654958" cy="338554"/>
          </a:xfrm>
          <a:prstGeom prst="rect">
            <a:avLst/>
          </a:prstGeom>
        </p:spPr>
        <p:txBody>
          <a:bodyPr wrap="none">
            <a:spAutoFit/>
          </a:bodyPr>
          <a:lstStyle/>
          <a:p>
            <a:pPr eaLnBrk="1" hangingPunct="1"/>
            <a:r>
              <a:rPr lang="en-US" altLang="en-US" sz="1600" i="1" dirty="0"/>
              <a:t>Photo courtesy </a:t>
            </a:r>
            <a:r>
              <a:rPr lang="en-US" altLang="en-US" sz="1600" i="1" dirty="0" err="1"/>
              <a:t>Hexacon</a:t>
            </a:r>
            <a:r>
              <a:rPr lang="en-US" altLang="en-US" sz="1600" i="1" dirty="0"/>
              <a:t>, Inc.  </a:t>
            </a:r>
          </a:p>
        </p:txBody>
      </p:sp>
      <p:pic>
        <p:nvPicPr>
          <p:cNvPr id="4" name="Picture 3">
            <a:extLst>
              <a:ext uri="{FF2B5EF4-FFF2-40B4-BE49-F238E27FC236}">
                <a16:creationId xmlns:a16="http://schemas.microsoft.com/office/drawing/2014/main" id="{69F302D6-54B7-44FE-AF6D-A5C035EBF347}"/>
              </a:ext>
            </a:extLst>
          </p:cNvPr>
          <p:cNvPicPr>
            <a:picLocks noChangeAspect="1"/>
          </p:cNvPicPr>
          <p:nvPr/>
        </p:nvPicPr>
        <p:blipFill>
          <a:blip r:embed="rId3"/>
          <a:stretch>
            <a:fillRect/>
          </a:stretch>
        </p:blipFill>
        <p:spPr>
          <a:xfrm>
            <a:off x="4018384" y="2061636"/>
            <a:ext cx="4953000" cy="3810000"/>
          </a:xfrm>
          <a:prstGeom prst="rect">
            <a:avLst/>
          </a:prstGeom>
        </p:spPr>
      </p:pic>
    </p:spTree>
    <p:extLst>
      <p:ext uri="{BB962C8B-B14F-4D97-AF65-F5344CB8AC3E}">
        <p14:creationId xmlns:p14="http://schemas.microsoft.com/office/powerpoint/2010/main" val="3068035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EE904-17F4-4A0E-B0EB-8FE30DC3EA5E}"/>
              </a:ext>
            </a:extLst>
          </p:cNvPr>
          <p:cNvSpPr>
            <a:spLocks noGrp="1"/>
          </p:cNvSpPr>
          <p:nvPr>
            <p:ph type="title"/>
          </p:nvPr>
        </p:nvSpPr>
        <p:spPr>
          <a:xfrm>
            <a:off x="581025" y="915988"/>
            <a:ext cx="7989888" cy="531812"/>
          </a:xfrm>
        </p:spPr>
        <p:txBody>
          <a:bodyPr>
            <a:normAutofit/>
          </a:bodyPr>
          <a:lstStyle/>
          <a:p>
            <a:pPr eaLnBrk="1" fontAlgn="auto" hangingPunct="1">
              <a:spcAft>
                <a:spcPts val="0"/>
              </a:spcAft>
              <a:defRPr/>
            </a:pPr>
            <a:r>
              <a:rPr lang="en-US" b="1" cap="none" dirty="0" err="1">
                <a:solidFill>
                  <a:prstClr val="white"/>
                </a:solidFill>
              </a:rPr>
              <a:t>Hexacon</a:t>
            </a:r>
            <a:r>
              <a:rPr lang="en-US" b="1" cap="none" dirty="0">
                <a:solidFill>
                  <a:prstClr val="white"/>
                </a:solidFill>
              </a:rPr>
              <a:t>, Inc.</a:t>
            </a:r>
            <a:endParaRPr lang="en-US" b="1" dirty="0"/>
          </a:p>
        </p:txBody>
      </p:sp>
      <p:sp>
        <p:nvSpPr>
          <p:cNvPr id="20483" name="Content Placeholder 2">
            <a:extLst>
              <a:ext uri="{FF2B5EF4-FFF2-40B4-BE49-F238E27FC236}">
                <a16:creationId xmlns:a16="http://schemas.microsoft.com/office/drawing/2014/main" id="{BAD415D2-BFED-49B2-88CD-2F8FF52B9FA6}"/>
              </a:ext>
            </a:extLst>
          </p:cNvPr>
          <p:cNvSpPr>
            <a:spLocks noGrp="1"/>
          </p:cNvSpPr>
          <p:nvPr>
            <p:ph idx="1"/>
          </p:nvPr>
        </p:nvSpPr>
        <p:spPr>
          <a:xfrm>
            <a:off x="457200" y="1752600"/>
            <a:ext cx="8229600" cy="1828800"/>
          </a:xfrm>
        </p:spPr>
        <p:txBody>
          <a:bodyPr anchor="t"/>
          <a:lstStyle/>
          <a:p>
            <a:pPr marL="0" indent="0" eaLnBrk="1" hangingPunct="1">
              <a:buNone/>
            </a:pPr>
            <a:r>
              <a:rPr lang="en-US" sz="2000" b="1" dirty="0"/>
              <a:t>NGCS</a:t>
            </a:r>
            <a:r>
              <a:rPr lang="en-US" sz="2000" dirty="0"/>
              <a:t> installation performed by IGGA member company </a:t>
            </a:r>
            <a:r>
              <a:rPr lang="en-US" sz="2000" dirty="0" err="1"/>
              <a:t>Hexacon</a:t>
            </a:r>
            <a:r>
              <a:rPr lang="en-US" sz="2000" dirty="0"/>
              <a:t>, Inc. is representative of surface treatments done across the country. </a:t>
            </a:r>
          </a:p>
          <a:p>
            <a:pPr marL="0" indent="0" eaLnBrk="1" hangingPunct="1">
              <a:buNone/>
            </a:pPr>
            <a:r>
              <a:rPr lang="en-US" sz="2000" dirty="0" err="1"/>
              <a:t>Hexacon</a:t>
            </a:r>
            <a:r>
              <a:rPr lang="en-US" sz="2000" dirty="0"/>
              <a:t> was established in 2013, when it acquired two Diamond Products PC-6000 grinding machines and offered services as a diamond grinding company</a:t>
            </a:r>
            <a:r>
              <a:rPr lang="en-US" sz="2400" dirty="0"/>
              <a:t>. </a:t>
            </a:r>
          </a:p>
        </p:txBody>
      </p:sp>
      <p:sp>
        <p:nvSpPr>
          <p:cNvPr id="3" name="Rectangle 2">
            <a:extLst>
              <a:ext uri="{FF2B5EF4-FFF2-40B4-BE49-F238E27FC236}">
                <a16:creationId xmlns:a16="http://schemas.microsoft.com/office/drawing/2014/main" id="{C70FC0FE-6BBF-46C4-BAA8-CD72133277F5}"/>
              </a:ext>
            </a:extLst>
          </p:cNvPr>
          <p:cNvSpPr/>
          <p:nvPr/>
        </p:nvSpPr>
        <p:spPr>
          <a:xfrm>
            <a:off x="4710406" y="5035238"/>
            <a:ext cx="2895598" cy="338554"/>
          </a:xfrm>
          <a:prstGeom prst="rect">
            <a:avLst/>
          </a:prstGeom>
        </p:spPr>
        <p:txBody>
          <a:bodyPr wrap="square">
            <a:spAutoFit/>
          </a:bodyPr>
          <a:lstStyle/>
          <a:p>
            <a:pPr eaLnBrk="1" hangingPunct="1"/>
            <a:r>
              <a:rPr lang="en-US" altLang="en-US" sz="1600" i="1" dirty="0"/>
              <a:t>Photo courtesy </a:t>
            </a:r>
            <a:r>
              <a:rPr lang="en-US" altLang="en-US" sz="1600" i="1" dirty="0" err="1"/>
              <a:t>Hexacon</a:t>
            </a:r>
            <a:r>
              <a:rPr lang="en-US" altLang="en-US" sz="1600" i="1" dirty="0"/>
              <a:t>, Inc.</a:t>
            </a:r>
          </a:p>
        </p:txBody>
      </p:sp>
      <p:pic>
        <p:nvPicPr>
          <p:cNvPr id="5" name="Picture 4">
            <a:extLst>
              <a:ext uri="{FF2B5EF4-FFF2-40B4-BE49-F238E27FC236}">
                <a16:creationId xmlns:a16="http://schemas.microsoft.com/office/drawing/2014/main" id="{C8D2E964-BB8A-49FE-B57D-A9D1982134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3972151"/>
            <a:ext cx="3962400" cy="2296074"/>
          </a:xfrm>
          <a:prstGeom prst="rect">
            <a:avLst/>
          </a:prstGeom>
        </p:spPr>
      </p:pic>
      <p:pic>
        <p:nvPicPr>
          <p:cNvPr id="7" name="Picture 6">
            <a:extLst>
              <a:ext uri="{FF2B5EF4-FFF2-40B4-BE49-F238E27FC236}">
                <a16:creationId xmlns:a16="http://schemas.microsoft.com/office/drawing/2014/main" id="{7DF73AF9-1EAA-4D88-BA52-E3F330C2B1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9600" y="3317436"/>
            <a:ext cx="3991505" cy="1309430"/>
          </a:xfrm>
          <a:prstGeom prst="rect">
            <a:avLst/>
          </a:prstGeom>
        </p:spPr>
      </p:pic>
    </p:spTree>
    <p:extLst>
      <p:ext uri="{BB962C8B-B14F-4D97-AF65-F5344CB8AC3E}">
        <p14:creationId xmlns:p14="http://schemas.microsoft.com/office/powerpoint/2010/main" val="27120738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AAB06DA8-E301-430A-A1EF-B8C48CE427E5}"/>
              </a:ext>
            </a:extLst>
          </p:cNvPr>
          <p:cNvSpPr>
            <a:spLocks noGrp="1" noChangeArrowheads="1"/>
          </p:cNvSpPr>
          <p:nvPr>
            <p:ph type="title"/>
          </p:nvPr>
        </p:nvSpPr>
        <p:spPr bwMode="auto">
          <a:xfrm>
            <a:off x="581025" y="915988"/>
            <a:ext cx="7989888" cy="531812"/>
          </a:xfrm>
        </p:spPr>
        <p:txBody>
          <a:bodyPr wrap="square" numCol="1" anchorCtr="0" compatLnSpc="1">
            <a:prstTxWarp prst="textNoShape">
              <a:avLst/>
            </a:prstTxWarp>
            <a:normAutofit/>
          </a:bodyPr>
          <a:lstStyle/>
          <a:p>
            <a:pPr eaLnBrk="1" hangingPunct="1"/>
            <a:r>
              <a:rPr lang="en-US" altLang="en-US" b="1" cap="none" dirty="0"/>
              <a:t>Advantages of NGCS</a:t>
            </a:r>
          </a:p>
        </p:txBody>
      </p:sp>
      <p:sp>
        <p:nvSpPr>
          <p:cNvPr id="19459" name="Content Placeholder 2">
            <a:extLst>
              <a:ext uri="{FF2B5EF4-FFF2-40B4-BE49-F238E27FC236}">
                <a16:creationId xmlns:a16="http://schemas.microsoft.com/office/drawing/2014/main" id="{938D7ACA-A1D0-48B5-96AA-2E2E73D1CD16}"/>
              </a:ext>
            </a:extLst>
          </p:cNvPr>
          <p:cNvSpPr>
            <a:spLocks noGrp="1"/>
          </p:cNvSpPr>
          <p:nvPr>
            <p:ph idx="1"/>
          </p:nvPr>
        </p:nvSpPr>
        <p:spPr>
          <a:xfrm>
            <a:off x="5105400" y="1905000"/>
            <a:ext cx="3733800" cy="3276600"/>
          </a:xfrm>
        </p:spPr>
        <p:txBody>
          <a:bodyPr anchor="t"/>
          <a:lstStyle/>
          <a:p>
            <a:pPr marL="0" indent="0">
              <a:buNone/>
            </a:pPr>
            <a:r>
              <a:rPr lang="en-US" sz="2200" dirty="0"/>
              <a:t>Currently, most </a:t>
            </a:r>
            <a:r>
              <a:rPr lang="en-US" sz="2200" b="1" dirty="0"/>
              <a:t>NGCS</a:t>
            </a:r>
            <a:r>
              <a:rPr lang="en-US" sz="2200" dirty="0"/>
              <a:t> in South Korea has been installed in tunnels, but the surface is rapidly being applied to highway pavement and bridges because of its various advantages such as:</a:t>
            </a:r>
          </a:p>
          <a:p>
            <a:pPr lvl="0"/>
            <a:r>
              <a:rPr lang="en-US" sz="2200" dirty="0"/>
              <a:t>Quiet ride</a:t>
            </a:r>
          </a:p>
          <a:p>
            <a:pPr lvl="0"/>
            <a:r>
              <a:rPr lang="en-US" sz="2200" dirty="0"/>
              <a:t>Safety</a:t>
            </a:r>
          </a:p>
          <a:p>
            <a:pPr lvl="0"/>
            <a:r>
              <a:rPr lang="en-US" sz="2200" dirty="0"/>
              <a:t>Smooth driving  surface</a:t>
            </a:r>
          </a:p>
        </p:txBody>
      </p:sp>
      <p:sp>
        <p:nvSpPr>
          <p:cNvPr id="2" name="Rectangle 1">
            <a:extLst>
              <a:ext uri="{FF2B5EF4-FFF2-40B4-BE49-F238E27FC236}">
                <a16:creationId xmlns:a16="http://schemas.microsoft.com/office/drawing/2014/main" id="{9147DF87-5EB6-44FD-8924-7D74044CC45D}"/>
              </a:ext>
            </a:extLst>
          </p:cNvPr>
          <p:cNvSpPr/>
          <p:nvPr/>
        </p:nvSpPr>
        <p:spPr>
          <a:xfrm>
            <a:off x="2362200" y="5833646"/>
            <a:ext cx="2631816" cy="338554"/>
          </a:xfrm>
          <a:prstGeom prst="rect">
            <a:avLst/>
          </a:prstGeom>
        </p:spPr>
        <p:txBody>
          <a:bodyPr wrap="square">
            <a:spAutoFit/>
          </a:bodyPr>
          <a:lstStyle/>
          <a:p>
            <a:pPr eaLnBrk="1" hangingPunct="1"/>
            <a:r>
              <a:rPr lang="en-US" altLang="en-US" sz="1600" i="1" dirty="0"/>
              <a:t>Photo courtesy </a:t>
            </a:r>
            <a:r>
              <a:rPr lang="en-US" altLang="en-US" sz="1600" i="1" dirty="0" err="1"/>
              <a:t>Hexacon</a:t>
            </a:r>
            <a:r>
              <a:rPr lang="en-US" altLang="en-US" sz="1600" i="1" dirty="0"/>
              <a:t>, Inc.</a:t>
            </a:r>
          </a:p>
        </p:txBody>
      </p:sp>
      <p:pic>
        <p:nvPicPr>
          <p:cNvPr id="5" name="Picture 4">
            <a:extLst>
              <a:ext uri="{FF2B5EF4-FFF2-40B4-BE49-F238E27FC236}">
                <a16:creationId xmlns:a16="http://schemas.microsoft.com/office/drawing/2014/main" id="{AF34636E-5E62-48B7-B37E-5C967106451A}"/>
              </a:ext>
            </a:extLst>
          </p:cNvPr>
          <p:cNvPicPr>
            <a:picLocks noChangeAspect="1"/>
          </p:cNvPicPr>
          <p:nvPr/>
        </p:nvPicPr>
        <p:blipFill>
          <a:blip r:embed="rId3"/>
          <a:stretch>
            <a:fillRect/>
          </a:stretch>
        </p:blipFill>
        <p:spPr>
          <a:xfrm>
            <a:off x="381000" y="1800225"/>
            <a:ext cx="4495800" cy="4019550"/>
          </a:xfrm>
          <a:prstGeom prst="rect">
            <a:avLst/>
          </a:prstGeom>
        </p:spPr>
      </p:pic>
    </p:spTree>
    <p:extLst>
      <p:ext uri="{BB962C8B-B14F-4D97-AF65-F5344CB8AC3E}">
        <p14:creationId xmlns:p14="http://schemas.microsoft.com/office/powerpoint/2010/main" val="10713644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EE904-17F4-4A0E-B0EB-8FE30DC3EA5E}"/>
              </a:ext>
            </a:extLst>
          </p:cNvPr>
          <p:cNvSpPr>
            <a:spLocks noGrp="1"/>
          </p:cNvSpPr>
          <p:nvPr>
            <p:ph type="title"/>
          </p:nvPr>
        </p:nvSpPr>
        <p:spPr>
          <a:xfrm>
            <a:off x="581025" y="915988"/>
            <a:ext cx="7989888" cy="531812"/>
          </a:xfrm>
        </p:spPr>
        <p:txBody>
          <a:bodyPr>
            <a:normAutofit/>
          </a:bodyPr>
          <a:lstStyle/>
          <a:p>
            <a:pPr eaLnBrk="1" fontAlgn="auto" hangingPunct="1">
              <a:spcAft>
                <a:spcPts val="0"/>
              </a:spcAft>
              <a:defRPr/>
            </a:pPr>
            <a:r>
              <a:rPr lang="en-US" b="1" cap="none" dirty="0"/>
              <a:t>The IGGA Is Proud to Be Part of the Solution</a:t>
            </a:r>
            <a:endParaRPr lang="en-US" b="1" dirty="0"/>
          </a:p>
        </p:txBody>
      </p:sp>
      <p:sp>
        <p:nvSpPr>
          <p:cNvPr id="20483" name="Content Placeholder 2">
            <a:extLst>
              <a:ext uri="{FF2B5EF4-FFF2-40B4-BE49-F238E27FC236}">
                <a16:creationId xmlns:a16="http://schemas.microsoft.com/office/drawing/2014/main" id="{BAD415D2-BFED-49B2-88CD-2F8FF52B9FA6}"/>
              </a:ext>
            </a:extLst>
          </p:cNvPr>
          <p:cNvSpPr>
            <a:spLocks noGrp="1"/>
          </p:cNvSpPr>
          <p:nvPr>
            <p:ph idx="1"/>
          </p:nvPr>
        </p:nvSpPr>
        <p:spPr>
          <a:xfrm>
            <a:off x="304800" y="2171700"/>
            <a:ext cx="3962400" cy="3352800"/>
          </a:xfrm>
        </p:spPr>
        <p:txBody>
          <a:bodyPr anchor="t"/>
          <a:lstStyle/>
          <a:p>
            <a:pPr marL="0" indent="0" eaLnBrk="1" hangingPunct="1">
              <a:buNone/>
            </a:pPr>
            <a:r>
              <a:rPr lang="en-US" sz="2400" i="1" dirty="0"/>
              <a:t>“The </a:t>
            </a:r>
            <a:r>
              <a:rPr lang="en-US" sz="2400" b="1" i="1" dirty="0"/>
              <a:t>NGCS</a:t>
            </a:r>
            <a:r>
              <a:rPr lang="en-US" sz="2400" i="1" dirty="0"/>
              <a:t> and its smooth, low noise, high friction surface is a perfect fit for the road building and maintenance challenges we see across the globe.” </a:t>
            </a:r>
          </a:p>
          <a:p>
            <a:pPr marL="0" indent="0" eaLnBrk="1" hangingPunct="1">
              <a:spcBef>
                <a:spcPts val="0"/>
              </a:spcBef>
              <a:spcAft>
                <a:spcPts val="0"/>
              </a:spcAft>
              <a:buNone/>
            </a:pPr>
            <a:r>
              <a:rPr lang="en-US" sz="2400" b="1" dirty="0"/>
              <a:t>John Roberts</a:t>
            </a:r>
          </a:p>
          <a:p>
            <a:pPr marL="0" indent="0" eaLnBrk="1" hangingPunct="1">
              <a:spcBef>
                <a:spcPts val="0"/>
              </a:spcBef>
              <a:spcAft>
                <a:spcPts val="0"/>
              </a:spcAft>
              <a:buNone/>
            </a:pPr>
            <a:r>
              <a:rPr lang="en-US" sz="2400" b="1" dirty="0"/>
              <a:t>Executive Director of the IGGA</a:t>
            </a:r>
          </a:p>
        </p:txBody>
      </p:sp>
      <p:sp>
        <p:nvSpPr>
          <p:cNvPr id="4" name="Rectangle 3">
            <a:extLst>
              <a:ext uri="{FF2B5EF4-FFF2-40B4-BE49-F238E27FC236}">
                <a16:creationId xmlns:a16="http://schemas.microsoft.com/office/drawing/2014/main" id="{D7C58315-5CED-4F06-906E-E3EC4DC9EEC9}"/>
              </a:ext>
            </a:extLst>
          </p:cNvPr>
          <p:cNvSpPr/>
          <p:nvPr/>
        </p:nvSpPr>
        <p:spPr>
          <a:xfrm>
            <a:off x="6472237" y="5981700"/>
            <a:ext cx="2561983" cy="338554"/>
          </a:xfrm>
          <a:prstGeom prst="rect">
            <a:avLst/>
          </a:prstGeom>
        </p:spPr>
        <p:txBody>
          <a:bodyPr wrap="none">
            <a:spAutoFit/>
          </a:bodyPr>
          <a:lstStyle/>
          <a:p>
            <a:pPr eaLnBrk="1" hangingPunct="1"/>
            <a:r>
              <a:rPr lang="en-US" altLang="en-US" sz="1600" i="1" dirty="0"/>
              <a:t>Photo courtesy </a:t>
            </a:r>
            <a:r>
              <a:rPr lang="en-US" altLang="en-US" sz="1600" i="1" dirty="0" err="1"/>
              <a:t>Hexacon</a:t>
            </a:r>
            <a:r>
              <a:rPr lang="en-US" altLang="en-US" sz="1600" i="1" dirty="0"/>
              <a:t>, Inc.</a:t>
            </a:r>
          </a:p>
        </p:txBody>
      </p:sp>
      <p:pic>
        <p:nvPicPr>
          <p:cNvPr id="3" name="Picture 2">
            <a:extLst>
              <a:ext uri="{FF2B5EF4-FFF2-40B4-BE49-F238E27FC236}">
                <a16:creationId xmlns:a16="http://schemas.microsoft.com/office/drawing/2014/main" id="{FF671474-A4EB-4C06-9E1A-16918581D28C}"/>
              </a:ext>
            </a:extLst>
          </p:cNvPr>
          <p:cNvPicPr>
            <a:picLocks noChangeAspect="1"/>
          </p:cNvPicPr>
          <p:nvPr/>
        </p:nvPicPr>
        <p:blipFill>
          <a:blip r:embed="rId3"/>
          <a:stretch>
            <a:fillRect/>
          </a:stretch>
        </p:blipFill>
        <p:spPr>
          <a:xfrm>
            <a:off x="4379309" y="2171700"/>
            <a:ext cx="4526566" cy="3543300"/>
          </a:xfrm>
          <a:prstGeom prst="rect">
            <a:avLst/>
          </a:prstGeom>
        </p:spPr>
      </p:pic>
    </p:spTree>
    <p:extLst>
      <p:ext uri="{BB962C8B-B14F-4D97-AF65-F5344CB8AC3E}">
        <p14:creationId xmlns:p14="http://schemas.microsoft.com/office/powerpoint/2010/main" val="34624662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3">
            <a:extLst>
              <a:ext uri="{FF2B5EF4-FFF2-40B4-BE49-F238E27FC236}">
                <a16:creationId xmlns:a16="http://schemas.microsoft.com/office/drawing/2014/main" id="{19DCFC41-8E4B-4B9D-B28D-FBC69A25A392}"/>
              </a:ext>
            </a:extLst>
          </p:cNvPr>
          <p:cNvSpPr>
            <a:spLocks noGrp="1" noChangeArrowheads="1"/>
          </p:cNvSpPr>
          <p:nvPr>
            <p:ph type="title"/>
          </p:nvPr>
        </p:nvSpPr>
        <p:spPr bwMode="auto">
          <a:xfrm>
            <a:off x="581025" y="2430463"/>
            <a:ext cx="7989888" cy="1082675"/>
          </a:xfrm>
        </p:spPr>
        <p:txBody>
          <a:bodyPr wrap="square" numCol="1" anchor="ctr" anchorCtr="0" compatLnSpc="1">
            <a:prstTxWarp prst="textNoShape">
              <a:avLst/>
            </a:prstTxWarp>
          </a:bodyPr>
          <a:lstStyle/>
          <a:p>
            <a:pPr algn="ctr" eaLnBrk="1" hangingPunct="1"/>
            <a:r>
              <a:rPr lang="en-US" altLang="en-US" sz="3200" cap="none" dirty="0">
                <a:solidFill>
                  <a:srgbClr val="00B0F0"/>
                </a:solidFill>
                <a:hlinkClick r:id="rId3">
                  <a:extLst>
                    <a:ext uri="{A12FA001-AC4F-418D-AE19-62706E023703}">
                      <ahyp:hlinkClr xmlns:ahyp="http://schemas.microsoft.com/office/drawing/2018/hyperlinkcolor" val="tx"/>
                    </a:ext>
                  </a:extLst>
                </a:hlinkClick>
              </a:rPr>
              <a:t>Contact the IGGA</a:t>
            </a:r>
            <a:r>
              <a:rPr lang="en-US" altLang="en-US" sz="3200" cap="none" dirty="0">
                <a:solidFill>
                  <a:srgbClr val="00B0F0"/>
                </a:solidFill>
              </a:rPr>
              <a:t> </a:t>
            </a:r>
            <a:r>
              <a:rPr lang="en-US" altLang="en-US" sz="3200" cap="none" dirty="0"/>
              <a:t>today to learn more.</a:t>
            </a:r>
          </a:p>
        </p:txBody>
      </p:sp>
      <p:pic>
        <p:nvPicPr>
          <p:cNvPr id="22531" name="Picture 5">
            <a:extLst>
              <a:ext uri="{FF2B5EF4-FFF2-40B4-BE49-F238E27FC236}">
                <a16:creationId xmlns:a16="http://schemas.microsoft.com/office/drawing/2014/main" id="{65BF1434-432B-4B8F-8D38-2F3A0FA133C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84400" y="4114800"/>
            <a:ext cx="4783138"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a:extLst>
              <a:ext uri="{FF2B5EF4-FFF2-40B4-BE49-F238E27FC236}">
                <a16:creationId xmlns:a16="http://schemas.microsoft.com/office/drawing/2014/main" id="{5A84EE9F-C61D-49B9-B700-A8BDFFB66223}"/>
              </a:ext>
            </a:extLst>
          </p:cNvPr>
          <p:cNvSpPr txBox="1">
            <a:spLocks noChangeArrowheads="1"/>
          </p:cNvSpPr>
          <p:nvPr/>
        </p:nvSpPr>
        <p:spPr bwMode="auto">
          <a:xfrm>
            <a:off x="938212" y="1046957"/>
            <a:ext cx="7267575" cy="1082675"/>
          </a:xfrm>
          <a:prstGeom prst="rect">
            <a:avLst/>
          </a:prstGeom>
        </p:spPr>
        <p:txBody>
          <a:bodyPr vert="horz" wrap="square" lIns="91440" tIns="45720" rIns="91440" bIns="45720" numCol="1" rtlCol="0" anchor="ctr" anchorCtr="0" compatLnSpc="1">
            <a:prstTxWarp prst="textNoShape">
              <a:avLst/>
            </a:prstTxWarp>
            <a:normAutofit/>
          </a:bodyPr>
          <a:lstStyle>
            <a:lvl1pPr algn="l" defTabSz="457200" rtl="0" eaLnBrk="0" fontAlgn="base" hangingPunct="0">
              <a:spcBef>
                <a:spcPct val="0"/>
              </a:spcBef>
              <a:spcAft>
                <a:spcPct val="0"/>
              </a:spcAft>
              <a:defRPr sz="2800" kern="1200" cap="all">
                <a:solidFill>
                  <a:schemeClr val="bg1"/>
                </a:solidFill>
                <a:latin typeface="+mj-lt"/>
                <a:ea typeface="+mj-ea"/>
                <a:cs typeface="+mj-cs"/>
              </a:defRPr>
            </a:lvl1pPr>
            <a:lvl2pPr algn="l" defTabSz="457200" rtl="0" eaLnBrk="0" fontAlgn="base" hangingPunct="0">
              <a:spcBef>
                <a:spcPct val="0"/>
              </a:spcBef>
              <a:spcAft>
                <a:spcPct val="0"/>
              </a:spcAft>
              <a:defRPr sz="2800">
                <a:solidFill>
                  <a:schemeClr val="bg1"/>
                </a:solidFill>
                <a:latin typeface="Cambria" panose="02040503050406030204" pitchFamily="18" charset="0"/>
              </a:defRPr>
            </a:lvl2pPr>
            <a:lvl3pPr algn="l" defTabSz="457200" rtl="0" eaLnBrk="0" fontAlgn="base" hangingPunct="0">
              <a:spcBef>
                <a:spcPct val="0"/>
              </a:spcBef>
              <a:spcAft>
                <a:spcPct val="0"/>
              </a:spcAft>
              <a:defRPr sz="2800">
                <a:solidFill>
                  <a:schemeClr val="bg1"/>
                </a:solidFill>
                <a:latin typeface="Cambria" panose="02040503050406030204" pitchFamily="18" charset="0"/>
              </a:defRPr>
            </a:lvl3pPr>
            <a:lvl4pPr algn="l" defTabSz="457200" rtl="0" eaLnBrk="0" fontAlgn="base" hangingPunct="0">
              <a:spcBef>
                <a:spcPct val="0"/>
              </a:spcBef>
              <a:spcAft>
                <a:spcPct val="0"/>
              </a:spcAft>
              <a:defRPr sz="2800">
                <a:solidFill>
                  <a:schemeClr val="bg1"/>
                </a:solidFill>
                <a:latin typeface="Cambria" panose="02040503050406030204" pitchFamily="18" charset="0"/>
              </a:defRPr>
            </a:lvl4pPr>
            <a:lvl5pPr algn="l" defTabSz="457200" rtl="0" eaLnBrk="0" fontAlgn="base" hangingPunct="0">
              <a:spcBef>
                <a:spcPct val="0"/>
              </a:spcBef>
              <a:spcAft>
                <a:spcPct val="0"/>
              </a:spcAft>
              <a:defRPr sz="2800">
                <a:solidFill>
                  <a:schemeClr val="bg1"/>
                </a:solidFill>
                <a:latin typeface="Cambria" panose="02040503050406030204"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eaLnBrk="1" hangingPunct="1"/>
            <a:r>
              <a:rPr lang="en-US" altLang="en-US" sz="2000" i="1" cap="none" dirty="0">
                <a:solidFill>
                  <a:schemeClr val="tx1"/>
                </a:solidFill>
              </a:rPr>
              <a:t>Read more about Korea’s use of NGCS in </a:t>
            </a:r>
            <a:r>
              <a:rPr lang="en-US" altLang="en-US" sz="2000" i="1" cap="none" dirty="0">
                <a:solidFill>
                  <a:schemeClr val="tx1"/>
                </a:solidFill>
                <a:hlinkClick r:id="rId5"/>
              </a:rPr>
              <a:t>Tunnel Business Magazine</a:t>
            </a:r>
            <a:endParaRPr lang="en-US" altLang="en-US" sz="1600" i="1" cap="none" dirty="0">
              <a:solidFill>
                <a:schemeClr val="tx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1365CC30-1223-453A-85C5-B37FBE2DA3D9}"/>
              </a:ext>
            </a:extLst>
          </p:cNvPr>
          <p:cNvSpPr>
            <a:spLocks noGrp="1" noChangeArrowheads="1"/>
          </p:cNvSpPr>
          <p:nvPr>
            <p:ph type="title"/>
          </p:nvPr>
        </p:nvSpPr>
        <p:spPr bwMode="auto">
          <a:xfrm>
            <a:off x="581025" y="915988"/>
            <a:ext cx="7989888" cy="531812"/>
          </a:xfrm>
        </p:spPr>
        <p:txBody>
          <a:bodyPr wrap="square" numCol="1" anchorCtr="0" compatLnSpc="1">
            <a:prstTxWarp prst="textNoShape">
              <a:avLst/>
            </a:prstTxWarp>
            <a:noAutofit/>
          </a:bodyPr>
          <a:lstStyle/>
          <a:p>
            <a:pPr eaLnBrk="1" hangingPunct="1"/>
            <a:r>
              <a:rPr lang="en-US" altLang="en-US" b="1" cap="none" dirty="0"/>
              <a:t>NGCS</a:t>
            </a:r>
          </a:p>
        </p:txBody>
      </p:sp>
      <p:sp>
        <p:nvSpPr>
          <p:cNvPr id="16387" name="Content Placeholder 2">
            <a:extLst>
              <a:ext uri="{FF2B5EF4-FFF2-40B4-BE49-F238E27FC236}">
                <a16:creationId xmlns:a16="http://schemas.microsoft.com/office/drawing/2014/main" id="{0032CAE2-C223-427D-B0EB-393268E5BD8A}"/>
              </a:ext>
            </a:extLst>
          </p:cNvPr>
          <p:cNvSpPr>
            <a:spLocks noGrp="1"/>
          </p:cNvSpPr>
          <p:nvPr>
            <p:ph idx="1"/>
          </p:nvPr>
        </p:nvSpPr>
        <p:spPr>
          <a:xfrm>
            <a:off x="533400" y="1752600"/>
            <a:ext cx="3581400" cy="4724400"/>
          </a:xfrm>
        </p:spPr>
        <p:txBody>
          <a:bodyPr anchor="t"/>
          <a:lstStyle/>
          <a:p>
            <a:pPr marL="0" indent="0">
              <a:buNone/>
            </a:pPr>
            <a:r>
              <a:rPr lang="en-US" sz="2400" dirty="0"/>
              <a:t>South Korea may not be known for is size, but it has more than its share of cars. A surface treatment developed in the U.S.—the </a:t>
            </a:r>
            <a:r>
              <a:rPr lang="en-US" sz="2400" b="1" dirty="0"/>
              <a:t>Next Generation Concrete Surface (NGCS)</a:t>
            </a:r>
            <a:r>
              <a:rPr lang="en-US" sz="2400" dirty="0"/>
              <a:t>—has been widely employed on their roadway network to maintain a safe, smooth driving environment for the driving public.</a:t>
            </a:r>
          </a:p>
          <a:p>
            <a:pPr marL="0" indent="0" eaLnBrk="1" hangingPunct="1">
              <a:buNone/>
              <a:defRPr/>
            </a:pPr>
            <a:endParaRPr lang="en-US" altLang="en-US" sz="2400" dirty="0"/>
          </a:p>
          <a:p>
            <a:pPr marL="0" indent="0" eaLnBrk="1" hangingPunct="1">
              <a:buNone/>
              <a:defRPr/>
            </a:pPr>
            <a:endParaRPr lang="en-US" altLang="en-US" dirty="0"/>
          </a:p>
        </p:txBody>
      </p:sp>
      <p:sp>
        <p:nvSpPr>
          <p:cNvPr id="2" name="Rectangle 1">
            <a:extLst>
              <a:ext uri="{FF2B5EF4-FFF2-40B4-BE49-F238E27FC236}">
                <a16:creationId xmlns:a16="http://schemas.microsoft.com/office/drawing/2014/main" id="{464FA35F-2753-466E-8BB4-5B10DEC1FB7C}"/>
              </a:ext>
            </a:extLst>
          </p:cNvPr>
          <p:cNvSpPr/>
          <p:nvPr/>
        </p:nvSpPr>
        <p:spPr>
          <a:xfrm>
            <a:off x="6398394" y="5679832"/>
            <a:ext cx="2608471" cy="338554"/>
          </a:xfrm>
          <a:prstGeom prst="rect">
            <a:avLst/>
          </a:prstGeom>
        </p:spPr>
        <p:txBody>
          <a:bodyPr wrap="none">
            <a:spAutoFit/>
          </a:bodyPr>
          <a:lstStyle/>
          <a:p>
            <a:pPr eaLnBrk="1" hangingPunct="1"/>
            <a:r>
              <a:rPr lang="en-US" altLang="en-US" sz="1600" i="1" dirty="0"/>
              <a:t>Photo courtesy </a:t>
            </a:r>
            <a:r>
              <a:rPr lang="en-US" altLang="en-US" sz="1600" i="1" dirty="0" err="1"/>
              <a:t>Hexacon</a:t>
            </a:r>
            <a:r>
              <a:rPr lang="en-US" altLang="en-US" sz="1600" i="1" dirty="0"/>
              <a:t>, Inc. </a:t>
            </a:r>
          </a:p>
        </p:txBody>
      </p:sp>
      <p:pic>
        <p:nvPicPr>
          <p:cNvPr id="5" name="Picture 4">
            <a:extLst>
              <a:ext uri="{FF2B5EF4-FFF2-40B4-BE49-F238E27FC236}">
                <a16:creationId xmlns:a16="http://schemas.microsoft.com/office/drawing/2014/main" id="{80C6E35A-061F-49E0-90CC-6033D4230044}"/>
              </a:ext>
            </a:extLst>
          </p:cNvPr>
          <p:cNvPicPr>
            <a:picLocks noChangeAspect="1"/>
          </p:cNvPicPr>
          <p:nvPr/>
        </p:nvPicPr>
        <p:blipFill rotWithShape="1">
          <a:blip r:embed="rId3"/>
          <a:srcRect l="8576"/>
          <a:stretch/>
        </p:blipFill>
        <p:spPr>
          <a:xfrm>
            <a:off x="4343400" y="2057400"/>
            <a:ext cx="4535445" cy="362243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AAB06DA8-E301-430A-A1EF-B8C48CE427E5}"/>
              </a:ext>
            </a:extLst>
          </p:cNvPr>
          <p:cNvSpPr>
            <a:spLocks noGrp="1" noChangeArrowheads="1"/>
          </p:cNvSpPr>
          <p:nvPr>
            <p:ph type="title"/>
          </p:nvPr>
        </p:nvSpPr>
        <p:spPr bwMode="auto">
          <a:xfrm>
            <a:off x="581025" y="915988"/>
            <a:ext cx="7989888" cy="531812"/>
          </a:xfrm>
        </p:spPr>
        <p:txBody>
          <a:bodyPr wrap="square" numCol="1" anchorCtr="0" compatLnSpc="1">
            <a:prstTxWarp prst="textNoShape">
              <a:avLst/>
            </a:prstTxWarp>
          </a:bodyPr>
          <a:lstStyle/>
          <a:p>
            <a:pPr eaLnBrk="1" hangingPunct="1"/>
            <a:r>
              <a:rPr lang="en-US" altLang="en-US" b="1" cap="none" dirty="0"/>
              <a:t>When It All Began</a:t>
            </a:r>
          </a:p>
        </p:txBody>
      </p:sp>
      <p:sp>
        <p:nvSpPr>
          <p:cNvPr id="19459" name="Content Placeholder 2">
            <a:extLst>
              <a:ext uri="{FF2B5EF4-FFF2-40B4-BE49-F238E27FC236}">
                <a16:creationId xmlns:a16="http://schemas.microsoft.com/office/drawing/2014/main" id="{938D7ACA-A1D0-48B5-96AA-2E2E73D1CD16}"/>
              </a:ext>
            </a:extLst>
          </p:cNvPr>
          <p:cNvSpPr>
            <a:spLocks noGrp="1"/>
          </p:cNvSpPr>
          <p:nvPr>
            <p:ph idx="1"/>
          </p:nvPr>
        </p:nvSpPr>
        <p:spPr>
          <a:xfrm>
            <a:off x="4912428" y="1981200"/>
            <a:ext cx="3962400" cy="4267200"/>
          </a:xfrm>
        </p:spPr>
        <p:txBody>
          <a:bodyPr anchor="t"/>
          <a:lstStyle/>
          <a:p>
            <a:pPr marL="0" indent="0" eaLnBrk="1" hangingPunct="1">
              <a:buNone/>
            </a:pPr>
            <a:r>
              <a:rPr lang="en-US" sz="2400" dirty="0"/>
              <a:t>Improvements to the South Korean road network began in the 1960s.  Construction of the </a:t>
            </a:r>
            <a:r>
              <a:rPr lang="en-US" sz="2400" dirty="0" err="1"/>
              <a:t>Gyeongbu</a:t>
            </a:r>
            <a:r>
              <a:rPr lang="en-US" sz="2400" dirty="0"/>
              <a:t> Expressway in 1970 was a major milestone. Today, travel times across South Korea have shortened dramatically and by 2020, a national circular road network will be completed. </a:t>
            </a:r>
            <a:endParaRPr lang="en-US" altLang="en-US" sz="2400" dirty="0"/>
          </a:p>
        </p:txBody>
      </p:sp>
      <p:sp>
        <p:nvSpPr>
          <p:cNvPr id="2" name="Rectangle 1">
            <a:extLst>
              <a:ext uri="{FF2B5EF4-FFF2-40B4-BE49-F238E27FC236}">
                <a16:creationId xmlns:a16="http://schemas.microsoft.com/office/drawing/2014/main" id="{895EFC21-D3C0-4444-98DE-93F5178E8975}"/>
              </a:ext>
            </a:extLst>
          </p:cNvPr>
          <p:cNvSpPr/>
          <p:nvPr/>
        </p:nvSpPr>
        <p:spPr>
          <a:xfrm>
            <a:off x="269172" y="5835133"/>
            <a:ext cx="2608471" cy="338554"/>
          </a:xfrm>
          <a:prstGeom prst="rect">
            <a:avLst/>
          </a:prstGeom>
        </p:spPr>
        <p:txBody>
          <a:bodyPr wrap="none">
            <a:spAutoFit/>
          </a:bodyPr>
          <a:lstStyle/>
          <a:p>
            <a:pPr eaLnBrk="1" hangingPunct="1"/>
            <a:r>
              <a:rPr lang="en-US" altLang="en-US" sz="1600" i="1" dirty="0"/>
              <a:t>Photo courtesy </a:t>
            </a:r>
            <a:r>
              <a:rPr lang="en-US" altLang="en-US" sz="1600" i="1" dirty="0" err="1"/>
              <a:t>Hexacon</a:t>
            </a:r>
            <a:r>
              <a:rPr lang="en-US" altLang="en-US" sz="1600" i="1" dirty="0"/>
              <a:t>, Inc. </a:t>
            </a:r>
          </a:p>
        </p:txBody>
      </p:sp>
      <p:pic>
        <p:nvPicPr>
          <p:cNvPr id="7" name="Picture 6">
            <a:extLst>
              <a:ext uri="{FF2B5EF4-FFF2-40B4-BE49-F238E27FC236}">
                <a16:creationId xmlns:a16="http://schemas.microsoft.com/office/drawing/2014/main" id="{E6A6383E-B3A2-48C9-8203-D04117ED228E}"/>
              </a:ext>
            </a:extLst>
          </p:cNvPr>
          <p:cNvPicPr>
            <a:picLocks noChangeAspect="1"/>
          </p:cNvPicPr>
          <p:nvPr/>
        </p:nvPicPr>
        <p:blipFill>
          <a:blip r:embed="rId3"/>
          <a:stretch>
            <a:fillRect/>
          </a:stretch>
        </p:blipFill>
        <p:spPr>
          <a:xfrm>
            <a:off x="297164" y="1646869"/>
            <a:ext cx="4452118" cy="4173861"/>
          </a:xfrm>
          <a:prstGeom prst="rect">
            <a:avLst/>
          </a:prstGeom>
        </p:spPr>
      </p:pic>
    </p:spTree>
    <p:extLst>
      <p:ext uri="{BB962C8B-B14F-4D97-AF65-F5344CB8AC3E}">
        <p14:creationId xmlns:p14="http://schemas.microsoft.com/office/powerpoint/2010/main" val="15119182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A4A44A6-192D-4E46-BB14-CE9750520641}"/>
              </a:ext>
            </a:extLst>
          </p:cNvPr>
          <p:cNvPicPr>
            <a:picLocks noChangeAspect="1"/>
          </p:cNvPicPr>
          <p:nvPr/>
        </p:nvPicPr>
        <p:blipFill>
          <a:blip r:embed="rId3"/>
          <a:stretch>
            <a:fillRect/>
          </a:stretch>
        </p:blipFill>
        <p:spPr>
          <a:xfrm>
            <a:off x="896846" y="2971800"/>
            <a:ext cx="7256554" cy="3364848"/>
          </a:xfrm>
          <a:prstGeom prst="rect">
            <a:avLst/>
          </a:prstGeom>
        </p:spPr>
      </p:pic>
      <p:sp>
        <p:nvSpPr>
          <p:cNvPr id="2" name="Title 1">
            <a:extLst>
              <a:ext uri="{FF2B5EF4-FFF2-40B4-BE49-F238E27FC236}">
                <a16:creationId xmlns:a16="http://schemas.microsoft.com/office/drawing/2014/main" id="{BCBEE904-17F4-4A0E-B0EB-8FE30DC3EA5E}"/>
              </a:ext>
            </a:extLst>
          </p:cNvPr>
          <p:cNvSpPr>
            <a:spLocks noGrp="1"/>
          </p:cNvSpPr>
          <p:nvPr>
            <p:ph type="title"/>
          </p:nvPr>
        </p:nvSpPr>
        <p:spPr>
          <a:xfrm>
            <a:off x="581025" y="915988"/>
            <a:ext cx="7989888" cy="531812"/>
          </a:xfrm>
        </p:spPr>
        <p:txBody>
          <a:bodyPr>
            <a:normAutofit/>
          </a:bodyPr>
          <a:lstStyle/>
          <a:p>
            <a:pPr eaLnBrk="1" fontAlgn="auto" hangingPunct="1">
              <a:spcAft>
                <a:spcPts val="0"/>
              </a:spcAft>
              <a:defRPr/>
            </a:pPr>
            <a:r>
              <a:rPr lang="en-US" altLang="en-US" b="1" cap="none" dirty="0"/>
              <a:t>Need for Tunnels</a:t>
            </a:r>
            <a:endParaRPr lang="en-US" b="1" dirty="0"/>
          </a:p>
        </p:txBody>
      </p:sp>
      <p:sp>
        <p:nvSpPr>
          <p:cNvPr id="20483" name="Content Placeholder 2">
            <a:extLst>
              <a:ext uri="{FF2B5EF4-FFF2-40B4-BE49-F238E27FC236}">
                <a16:creationId xmlns:a16="http://schemas.microsoft.com/office/drawing/2014/main" id="{BAD415D2-BFED-49B2-88CD-2F8FF52B9FA6}"/>
              </a:ext>
            </a:extLst>
          </p:cNvPr>
          <p:cNvSpPr>
            <a:spLocks noGrp="1"/>
          </p:cNvSpPr>
          <p:nvPr>
            <p:ph idx="1"/>
          </p:nvPr>
        </p:nvSpPr>
        <p:spPr>
          <a:xfrm>
            <a:off x="419100" y="1600200"/>
            <a:ext cx="8305800" cy="1447800"/>
          </a:xfrm>
        </p:spPr>
        <p:txBody>
          <a:bodyPr anchor="t"/>
          <a:lstStyle/>
          <a:p>
            <a:pPr marL="0" indent="0" eaLnBrk="1" hangingPunct="1">
              <a:buNone/>
            </a:pPr>
            <a:r>
              <a:rPr lang="en-US" sz="2400" dirty="0"/>
              <a:t>Because of the topography, South Korea’s road network contains numerous tunnels and bridges. For expressways currently under construction, tunnels represent 43 percent of their length. </a:t>
            </a:r>
            <a:endParaRPr lang="en-US" altLang="en-US" sz="2400" b="1" dirty="0"/>
          </a:p>
        </p:txBody>
      </p:sp>
      <p:sp>
        <p:nvSpPr>
          <p:cNvPr id="3" name="Rectangle 2">
            <a:extLst>
              <a:ext uri="{FF2B5EF4-FFF2-40B4-BE49-F238E27FC236}">
                <a16:creationId xmlns:a16="http://schemas.microsoft.com/office/drawing/2014/main" id="{48CB4A93-EDE9-4FFE-8D6D-3C5CDE65B85D}"/>
              </a:ext>
            </a:extLst>
          </p:cNvPr>
          <p:cNvSpPr/>
          <p:nvPr/>
        </p:nvSpPr>
        <p:spPr>
          <a:xfrm>
            <a:off x="6477000" y="6519446"/>
            <a:ext cx="2561983" cy="338554"/>
          </a:xfrm>
          <a:prstGeom prst="rect">
            <a:avLst/>
          </a:prstGeom>
        </p:spPr>
        <p:txBody>
          <a:bodyPr wrap="none">
            <a:spAutoFit/>
          </a:bodyPr>
          <a:lstStyle/>
          <a:p>
            <a:pPr eaLnBrk="1" hangingPunct="1"/>
            <a:r>
              <a:rPr lang="en-US" altLang="en-US" sz="1600" i="1" dirty="0"/>
              <a:t>Photo courtesy </a:t>
            </a:r>
            <a:r>
              <a:rPr lang="en-US" altLang="en-US" sz="1600" i="1" dirty="0" err="1"/>
              <a:t>Hexacon</a:t>
            </a:r>
            <a:r>
              <a:rPr lang="en-US" altLang="en-US" sz="1600" i="1" dirty="0"/>
              <a:t>, Inc.</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1365CC30-1223-453A-85C5-B37FBE2DA3D9}"/>
              </a:ext>
            </a:extLst>
          </p:cNvPr>
          <p:cNvSpPr>
            <a:spLocks noGrp="1" noChangeArrowheads="1"/>
          </p:cNvSpPr>
          <p:nvPr>
            <p:ph type="title"/>
          </p:nvPr>
        </p:nvSpPr>
        <p:spPr bwMode="auto">
          <a:xfrm>
            <a:off x="581025" y="915988"/>
            <a:ext cx="7989888" cy="531812"/>
          </a:xfrm>
        </p:spPr>
        <p:txBody>
          <a:bodyPr wrap="square" numCol="1" anchorCtr="0" compatLnSpc="1">
            <a:prstTxWarp prst="textNoShape">
              <a:avLst/>
            </a:prstTxWarp>
            <a:noAutofit/>
          </a:bodyPr>
          <a:lstStyle/>
          <a:p>
            <a:pPr eaLnBrk="1" hangingPunct="1"/>
            <a:r>
              <a:rPr lang="en-US" altLang="en-US" b="1" cap="none" dirty="0"/>
              <a:t>Tunnel Construction Challenges</a:t>
            </a:r>
          </a:p>
        </p:txBody>
      </p:sp>
      <p:sp>
        <p:nvSpPr>
          <p:cNvPr id="16387" name="Content Placeholder 2">
            <a:extLst>
              <a:ext uri="{FF2B5EF4-FFF2-40B4-BE49-F238E27FC236}">
                <a16:creationId xmlns:a16="http://schemas.microsoft.com/office/drawing/2014/main" id="{0032CAE2-C223-427D-B0EB-393268E5BD8A}"/>
              </a:ext>
            </a:extLst>
          </p:cNvPr>
          <p:cNvSpPr>
            <a:spLocks noGrp="1"/>
          </p:cNvSpPr>
          <p:nvPr>
            <p:ph idx="1"/>
          </p:nvPr>
        </p:nvSpPr>
        <p:spPr>
          <a:xfrm>
            <a:off x="457553" y="1903413"/>
            <a:ext cx="3352447" cy="4497387"/>
          </a:xfrm>
        </p:spPr>
        <p:txBody>
          <a:bodyPr anchor="t"/>
          <a:lstStyle/>
          <a:p>
            <a:pPr marL="0" indent="0" eaLnBrk="1" hangingPunct="1">
              <a:buNone/>
              <a:defRPr/>
            </a:pPr>
            <a:r>
              <a:rPr lang="en-US" sz="2400" dirty="0"/>
              <a:t>In addition to the drilling, boring and excavation operations required, the paving operations within these structures pose their own challenges: the tight confines and lack of clearance make it difficult to construct a smooth, quiet and comfortable pavement surface.</a:t>
            </a:r>
            <a:endParaRPr lang="en-US" altLang="en-US" sz="2400" dirty="0"/>
          </a:p>
        </p:txBody>
      </p:sp>
      <p:sp>
        <p:nvSpPr>
          <p:cNvPr id="2" name="Rectangle 1">
            <a:extLst>
              <a:ext uri="{FF2B5EF4-FFF2-40B4-BE49-F238E27FC236}">
                <a16:creationId xmlns:a16="http://schemas.microsoft.com/office/drawing/2014/main" id="{9B699592-4CA3-43D1-9964-4CACC8391AD7}"/>
              </a:ext>
            </a:extLst>
          </p:cNvPr>
          <p:cNvSpPr/>
          <p:nvPr/>
        </p:nvSpPr>
        <p:spPr>
          <a:xfrm>
            <a:off x="6008930" y="6161147"/>
            <a:ext cx="2561983" cy="338554"/>
          </a:xfrm>
          <a:prstGeom prst="rect">
            <a:avLst/>
          </a:prstGeom>
        </p:spPr>
        <p:txBody>
          <a:bodyPr wrap="none">
            <a:spAutoFit/>
          </a:bodyPr>
          <a:lstStyle/>
          <a:p>
            <a:pPr eaLnBrk="1" hangingPunct="1"/>
            <a:r>
              <a:rPr lang="en-US" altLang="en-US" sz="1600" i="1" dirty="0"/>
              <a:t>Photo courtesy </a:t>
            </a:r>
            <a:r>
              <a:rPr lang="en-US" altLang="en-US" sz="1600" i="1" dirty="0" err="1"/>
              <a:t>Hexacon</a:t>
            </a:r>
            <a:r>
              <a:rPr lang="en-US" altLang="en-US" sz="1600" i="1" dirty="0"/>
              <a:t>, Inc.</a:t>
            </a:r>
          </a:p>
        </p:txBody>
      </p:sp>
      <p:pic>
        <p:nvPicPr>
          <p:cNvPr id="3" name="Picture 2">
            <a:extLst>
              <a:ext uri="{FF2B5EF4-FFF2-40B4-BE49-F238E27FC236}">
                <a16:creationId xmlns:a16="http://schemas.microsoft.com/office/drawing/2014/main" id="{EC1E73BD-65C0-4EB0-869E-2055D410D525}"/>
              </a:ext>
            </a:extLst>
          </p:cNvPr>
          <p:cNvPicPr>
            <a:picLocks noChangeAspect="1"/>
          </p:cNvPicPr>
          <p:nvPr/>
        </p:nvPicPr>
        <p:blipFill>
          <a:blip r:embed="rId3"/>
          <a:stretch>
            <a:fillRect/>
          </a:stretch>
        </p:blipFill>
        <p:spPr>
          <a:xfrm>
            <a:off x="3911664" y="2057180"/>
            <a:ext cx="4659249" cy="4038599"/>
          </a:xfrm>
          <a:prstGeom prst="rect">
            <a:avLst/>
          </a:prstGeom>
        </p:spPr>
      </p:pic>
    </p:spTree>
    <p:extLst>
      <p:ext uri="{BB962C8B-B14F-4D97-AF65-F5344CB8AC3E}">
        <p14:creationId xmlns:p14="http://schemas.microsoft.com/office/powerpoint/2010/main" val="3852407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EE904-17F4-4A0E-B0EB-8FE30DC3EA5E}"/>
              </a:ext>
            </a:extLst>
          </p:cNvPr>
          <p:cNvSpPr>
            <a:spLocks noGrp="1"/>
          </p:cNvSpPr>
          <p:nvPr>
            <p:ph type="title"/>
          </p:nvPr>
        </p:nvSpPr>
        <p:spPr>
          <a:xfrm>
            <a:off x="581025" y="915988"/>
            <a:ext cx="7989888" cy="531812"/>
          </a:xfrm>
        </p:spPr>
        <p:txBody>
          <a:bodyPr>
            <a:normAutofit/>
          </a:bodyPr>
          <a:lstStyle/>
          <a:p>
            <a:pPr eaLnBrk="1" fontAlgn="auto" hangingPunct="1">
              <a:spcAft>
                <a:spcPts val="0"/>
              </a:spcAft>
              <a:defRPr/>
            </a:pPr>
            <a:r>
              <a:rPr lang="en-US" b="1" cap="none" dirty="0"/>
              <a:t>NGCS as a Solution</a:t>
            </a:r>
            <a:endParaRPr lang="en-US" b="1" dirty="0"/>
          </a:p>
        </p:txBody>
      </p:sp>
      <p:sp>
        <p:nvSpPr>
          <p:cNvPr id="20483" name="Content Placeholder 2">
            <a:extLst>
              <a:ext uri="{FF2B5EF4-FFF2-40B4-BE49-F238E27FC236}">
                <a16:creationId xmlns:a16="http://schemas.microsoft.com/office/drawing/2014/main" id="{BAD415D2-BFED-49B2-88CD-2F8FF52B9FA6}"/>
              </a:ext>
            </a:extLst>
          </p:cNvPr>
          <p:cNvSpPr>
            <a:spLocks noGrp="1"/>
          </p:cNvSpPr>
          <p:nvPr>
            <p:ph idx="1"/>
          </p:nvPr>
        </p:nvSpPr>
        <p:spPr>
          <a:xfrm>
            <a:off x="457200" y="1752600"/>
            <a:ext cx="3200400" cy="4724400"/>
          </a:xfrm>
        </p:spPr>
        <p:txBody>
          <a:bodyPr anchor="t"/>
          <a:lstStyle/>
          <a:p>
            <a:pPr marL="0" indent="0" eaLnBrk="1" hangingPunct="1">
              <a:buNone/>
            </a:pPr>
            <a:r>
              <a:rPr lang="en-US" sz="2400" dirty="0"/>
              <a:t>To help meet their safety needs and high quality standards, the Korea Expressway Corporation (a company that constructs and operates expressway networks in the Republic of Korea and internationally) chose to install </a:t>
            </a:r>
            <a:r>
              <a:rPr lang="en-US" sz="2400" b="1" dirty="0"/>
              <a:t>NGCS</a:t>
            </a:r>
            <a:r>
              <a:rPr lang="en-US" sz="2400" dirty="0"/>
              <a:t> in its tunnels. </a:t>
            </a:r>
          </a:p>
          <a:p>
            <a:pPr marL="0" indent="0" eaLnBrk="1" hangingPunct="1">
              <a:buNone/>
            </a:pPr>
            <a:endParaRPr lang="en-US" altLang="en-US" b="1" dirty="0"/>
          </a:p>
          <a:p>
            <a:pPr marL="0" indent="0" eaLnBrk="1" hangingPunct="1">
              <a:buNone/>
            </a:pPr>
            <a:endParaRPr lang="en-US" altLang="en-US" b="1" dirty="0"/>
          </a:p>
        </p:txBody>
      </p:sp>
      <p:sp>
        <p:nvSpPr>
          <p:cNvPr id="3" name="Rectangle 2">
            <a:extLst>
              <a:ext uri="{FF2B5EF4-FFF2-40B4-BE49-F238E27FC236}">
                <a16:creationId xmlns:a16="http://schemas.microsoft.com/office/drawing/2014/main" id="{48CB4A93-EDE9-4FFE-8D6D-3C5CDE65B85D}"/>
              </a:ext>
            </a:extLst>
          </p:cNvPr>
          <p:cNvSpPr/>
          <p:nvPr/>
        </p:nvSpPr>
        <p:spPr>
          <a:xfrm>
            <a:off x="6331174" y="5772734"/>
            <a:ext cx="2608471" cy="338554"/>
          </a:xfrm>
          <a:prstGeom prst="rect">
            <a:avLst/>
          </a:prstGeom>
        </p:spPr>
        <p:txBody>
          <a:bodyPr wrap="none">
            <a:spAutoFit/>
          </a:bodyPr>
          <a:lstStyle/>
          <a:p>
            <a:pPr eaLnBrk="1" hangingPunct="1"/>
            <a:r>
              <a:rPr lang="en-US" altLang="en-US" sz="1600" i="1" dirty="0"/>
              <a:t>Photo courtesy </a:t>
            </a:r>
            <a:r>
              <a:rPr lang="en-US" altLang="en-US" sz="1600" i="1" dirty="0" err="1"/>
              <a:t>Hexacon</a:t>
            </a:r>
            <a:r>
              <a:rPr lang="en-US" altLang="en-US" sz="1600" i="1" dirty="0"/>
              <a:t>, Inc. </a:t>
            </a:r>
          </a:p>
        </p:txBody>
      </p:sp>
      <p:pic>
        <p:nvPicPr>
          <p:cNvPr id="4" name="Picture 3">
            <a:extLst>
              <a:ext uri="{FF2B5EF4-FFF2-40B4-BE49-F238E27FC236}">
                <a16:creationId xmlns:a16="http://schemas.microsoft.com/office/drawing/2014/main" id="{EC4E66ED-834E-4EEB-AA34-7BB42898C2B7}"/>
              </a:ext>
            </a:extLst>
          </p:cNvPr>
          <p:cNvPicPr>
            <a:picLocks noChangeAspect="1"/>
          </p:cNvPicPr>
          <p:nvPr/>
        </p:nvPicPr>
        <p:blipFill>
          <a:blip r:embed="rId3"/>
          <a:stretch>
            <a:fillRect/>
          </a:stretch>
        </p:blipFill>
        <p:spPr>
          <a:xfrm>
            <a:off x="3686864" y="2224851"/>
            <a:ext cx="5181600" cy="3479444"/>
          </a:xfrm>
          <a:prstGeom prst="rect">
            <a:avLst/>
          </a:prstGeom>
        </p:spPr>
      </p:pic>
    </p:spTree>
    <p:extLst>
      <p:ext uri="{BB962C8B-B14F-4D97-AF65-F5344CB8AC3E}">
        <p14:creationId xmlns:p14="http://schemas.microsoft.com/office/powerpoint/2010/main" val="32509112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EA36792-F4E5-4AA3-BFC4-BCBCC087ED6D}"/>
              </a:ext>
            </a:extLst>
          </p:cNvPr>
          <p:cNvPicPr>
            <a:picLocks noChangeAspect="1"/>
          </p:cNvPicPr>
          <p:nvPr/>
        </p:nvPicPr>
        <p:blipFill>
          <a:blip r:embed="rId3"/>
          <a:stretch>
            <a:fillRect/>
          </a:stretch>
        </p:blipFill>
        <p:spPr>
          <a:xfrm>
            <a:off x="3733800" y="1927658"/>
            <a:ext cx="5334000" cy="4014354"/>
          </a:xfrm>
          <a:prstGeom prst="rect">
            <a:avLst/>
          </a:prstGeom>
        </p:spPr>
      </p:pic>
      <p:sp>
        <p:nvSpPr>
          <p:cNvPr id="2" name="Title 1">
            <a:extLst>
              <a:ext uri="{FF2B5EF4-FFF2-40B4-BE49-F238E27FC236}">
                <a16:creationId xmlns:a16="http://schemas.microsoft.com/office/drawing/2014/main" id="{BCBEE904-17F4-4A0E-B0EB-8FE30DC3EA5E}"/>
              </a:ext>
            </a:extLst>
          </p:cNvPr>
          <p:cNvSpPr>
            <a:spLocks noGrp="1"/>
          </p:cNvSpPr>
          <p:nvPr>
            <p:ph type="title"/>
          </p:nvPr>
        </p:nvSpPr>
        <p:spPr>
          <a:xfrm>
            <a:off x="581025" y="915988"/>
            <a:ext cx="7989888" cy="531812"/>
          </a:xfrm>
        </p:spPr>
        <p:txBody>
          <a:bodyPr>
            <a:normAutofit/>
          </a:bodyPr>
          <a:lstStyle/>
          <a:p>
            <a:pPr eaLnBrk="1" fontAlgn="auto" hangingPunct="1">
              <a:spcAft>
                <a:spcPts val="0"/>
              </a:spcAft>
              <a:defRPr/>
            </a:pPr>
            <a:r>
              <a:rPr lang="en-US" b="1" cap="none" dirty="0"/>
              <a:t>NGCS as a Solution</a:t>
            </a:r>
            <a:endParaRPr lang="en-US" b="1" dirty="0"/>
          </a:p>
        </p:txBody>
      </p:sp>
      <p:sp>
        <p:nvSpPr>
          <p:cNvPr id="20483" name="Content Placeholder 2">
            <a:extLst>
              <a:ext uri="{FF2B5EF4-FFF2-40B4-BE49-F238E27FC236}">
                <a16:creationId xmlns:a16="http://schemas.microsoft.com/office/drawing/2014/main" id="{BAD415D2-BFED-49B2-88CD-2F8FF52B9FA6}"/>
              </a:ext>
            </a:extLst>
          </p:cNvPr>
          <p:cNvSpPr>
            <a:spLocks noGrp="1"/>
          </p:cNvSpPr>
          <p:nvPr>
            <p:ph idx="1"/>
          </p:nvPr>
        </p:nvSpPr>
        <p:spPr>
          <a:xfrm>
            <a:off x="304800" y="1956676"/>
            <a:ext cx="3505200" cy="4014354"/>
          </a:xfrm>
        </p:spPr>
        <p:txBody>
          <a:bodyPr anchor="t"/>
          <a:lstStyle/>
          <a:p>
            <a:pPr marL="0" indent="0" eaLnBrk="1" hangingPunct="1">
              <a:buNone/>
            </a:pPr>
            <a:r>
              <a:rPr lang="en-US" sz="2400" dirty="0"/>
              <a:t>Developed by the International Grooving &amp; Grinding Association (IGGA) and the American Concrete Pavement Association at Purdue University between 2006 and 2008, </a:t>
            </a:r>
            <a:r>
              <a:rPr lang="en-US" sz="2400" b="1" dirty="0"/>
              <a:t>NGCS</a:t>
            </a:r>
            <a:r>
              <a:rPr lang="en-US" sz="2400" dirty="0"/>
              <a:t> is the quietest, non-porous concrete surface available.</a:t>
            </a:r>
          </a:p>
          <a:p>
            <a:pPr marL="0" indent="0" eaLnBrk="1" hangingPunct="1">
              <a:buNone/>
            </a:pPr>
            <a:endParaRPr lang="en-US" altLang="en-US" b="1" dirty="0"/>
          </a:p>
          <a:p>
            <a:pPr marL="0" indent="0" eaLnBrk="1" hangingPunct="1">
              <a:buNone/>
            </a:pPr>
            <a:endParaRPr lang="en-US" altLang="en-US" b="1" dirty="0"/>
          </a:p>
        </p:txBody>
      </p:sp>
      <p:sp>
        <p:nvSpPr>
          <p:cNvPr id="3" name="Rectangle 2">
            <a:extLst>
              <a:ext uri="{FF2B5EF4-FFF2-40B4-BE49-F238E27FC236}">
                <a16:creationId xmlns:a16="http://schemas.microsoft.com/office/drawing/2014/main" id="{48CB4A93-EDE9-4FFE-8D6D-3C5CDE65B85D}"/>
              </a:ext>
            </a:extLst>
          </p:cNvPr>
          <p:cNvSpPr/>
          <p:nvPr/>
        </p:nvSpPr>
        <p:spPr>
          <a:xfrm>
            <a:off x="6397336" y="5910839"/>
            <a:ext cx="2608471" cy="338554"/>
          </a:xfrm>
          <a:prstGeom prst="rect">
            <a:avLst/>
          </a:prstGeom>
        </p:spPr>
        <p:txBody>
          <a:bodyPr wrap="none">
            <a:spAutoFit/>
          </a:bodyPr>
          <a:lstStyle/>
          <a:p>
            <a:pPr eaLnBrk="1" hangingPunct="1"/>
            <a:r>
              <a:rPr lang="en-US" altLang="en-US" sz="1600" i="1" dirty="0"/>
              <a:t>Photo courtesy </a:t>
            </a:r>
            <a:r>
              <a:rPr lang="en-US" altLang="en-US" sz="1600" i="1" dirty="0" err="1"/>
              <a:t>Hexacon</a:t>
            </a:r>
            <a:r>
              <a:rPr lang="en-US" altLang="en-US" sz="1600" i="1" dirty="0"/>
              <a:t>, Inc. </a:t>
            </a:r>
          </a:p>
        </p:txBody>
      </p:sp>
    </p:spTree>
    <p:extLst>
      <p:ext uri="{BB962C8B-B14F-4D97-AF65-F5344CB8AC3E}">
        <p14:creationId xmlns:p14="http://schemas.microsoft.com/office/powerpoint/2010/main" val="15497933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E37C5BA-45A4-4634-9B20-6B19AF006307}"/>
              </a:ext>
            </a:extLst>
          </p:cNvPr>
          <p:cNvPicPr>
            <a:picLocks noChangeAspect="1"/>
          </p:cNvPicPr>
          <p:nvPr/>
        </p:nvPicPr>
        <p:blipFill>
          <a:blip r:embed="rId3"/>
          <a:stretch>
            <a:fillRect/>
          </a:stretch>
        </p:blipFill>
        <p:spPr>
          <a:xfrm>
            <a:off x="1331834" y="3318907"/>
            <a:ext cx="6480331" cy="3200539"/>
          </a:xfrm>
          <a:prstGeom prst="rect">
            <a:avLst/>
          </a:prstGeom>
        </p:spPr>
      </p:pic>
      <p:sp>
        <p:nvSpPr>
          <p:cNvPr id="2" name="Title 1">
            <a:extLst>
              <a:ext uri="{FF2B5EF4-FFF2-40B4-BE49-F238E27FC236}">
                <a16:creationId xmlns:a16="http://schemas.microsoft.com/office/drawing/2014/main" id="{BCBEE904-17F4-4A0E-B0EB-8FE30DC3EA5E}"/>
              </a:ext>
            </a:extLst>
          </p:cNvPr>
          <p:cNvSpPr>
            <a:spLocks noGrp="1"/>
          </p:cNvSpPr>
          <p:nvPr>
            <p:ph type="title"/>
          </p:nvPr>
        </p:nvSpPr>
        <p:spPr>
          <a:xfrm>
            <a:off x="581025" y="915988"/>
            <a:ext cx="7989888" cy="531812"/>
          </a:xfrm>
        </p:spPr>
        <p:txBody>
          <a:bodyPr>
            <a:normAutofit/>
          </a:bodyPr>
          <a:lstStyle/>
          <a:p>
            <a:pPr eaLnBrk="1" fontAlgn="auto" hangingPunct="1">
              <a:spcAft>
                <a:spcPts val="0"/>
              </a:spcAft>
              <a:defRPr/>
            </a:pPr>
            <a:r>
              <a:rPr lang="en-US" b="1" cap="none" dirty="0">
                <a:solidFill>
                  <a:prstClr val="white"/>
                </a:solidFill>
              </a:rPr>
              <a:t>How Is It Installed?</a:t>
            </a:r>
            <a:endParaRPr lang="en-US" b="1" dirty="0"/>
          </a:p>
        </p:txBody>
      </p:sp>
      <p:sp>
        <p:nvSpPr>
          <p:cNvPr id="20483" name="Content Placeholder 2">
            <a:extLst>
              <a:ext uri="{FF2B5EF4-FFF2-40B4-BE49-F238E27FC236}">
                <a16:creationId xmlns:a16="http://schemas.microsoft.com/office/drawing/2014/main" id="{BAD415D2-BFED-49B2-88CD-2F8FF52B9FA6}"/>
              </a:ext>
            </a:extLst>
          </p:cNvPr>
          <p:cNvSpPr>
            <a:spLocks noGrp="1"/>
          </p:cNvSpPr>
          <p:nvPr>
            <p:ph idx="1"/>
          </p:nvPr>
        </p:nvSpPr>
        <p:spPr>
          <a:xfrm>
            <a:off x="228600" y="1583323"/>
            <a:ext cx="8839200" cy="1600200"/>
          </a:xfrm>
        </p:spPr>
        <p:txBody>
          <a:bodyPr anchor="t"/>
          <a:lstStyle/>
          <a:p>
            <a:pPr marL="0" indent="0" eaLnBrk="1" hangingPunct="1">
              <a:buNone/>
            </a:pPr>
            <a:r>
              <a:rPr lang="en-US" sz="2000" dirty="0"/>
              <a:t>Using conventional diamond grinding equipment, the first step is to flush grind the concrete using 1/8-inch-wide blades with 0.035-inch spacers. (The Korean work used a slightly wider spacer configuration to accommodate local aggregates and concrete mix designs.) Then 1/8-inch-wide longitudinal grooves are saw-cut to a depth of 1/8 to 3/16 at ½- to 5/8-inch centers. </a:t>
            </a:r>
            <a:endParaRPr lang="en-US" altLang="en-US" sz="2000" b="1" dirty="0"/>
          </a:p>
        </p:txBody>
      </p:sp>
      <p:sp>
        <p:nvSpPr>
          <p:cNvPr id="3" name="Rectangle 2">
            <a:extLst>
              <a:ext uri="{FF2B5EF4-FFF2-40B4-BE49-F238E27FC236}">
                <a16:creationId xmlns:a16="http://schemas.microsoft.com/office/drawing/2014/main" id="{C70FC0FE-6BBF-46C4-BAA8-CD72133277F5}"/>
              </a:ext>
            </a:extLst>
          </p:cNvPr>
          <p:cNvSpPr/>
          <p:nvPr/>
        </p:nvSpPr>
        <p:spPr>
          <a:xfrm>
            <a:off x="5334000" y="6519446"/>
            <a:ext cx="2608471" cy="338554"/>
          </a:xfrm>
          <a:prstGeom prst="rect">
            <a:avLst/>
          </a:prstGeom>
        </p:spPr>
        <p:txBody>
          <a:bodyPr wrap="none">
            <a:spAutoFit/>
          </a:bodyPr>
          <a:lstStyle/>
          <a:p>
            <a:pPr eaLnBrk="1" hangingPunct="1"/>
            <a:r>
              <a:rPr lang="en-US" altLang="en-US" sz="1600" i="1" dirty="0"/>
              <a:t>Photo courtesy </a:t>
            </a:r>
            <a:r>
              <a:rPr lang="en-US" altLang="en-US" sz="1600" i="1" dirty="0" err="1"/>
              <a:t>Hexacon</a:t>
            </a:r>
            <a:r>
              <a:rPr lang="en-US" altLang="en-US" sz="1600" i="1" dirty="0"/>
              <a:t>, Inc. </a:t>
            </a:r>
          </a:p>
        </p:txBody>
      </p:sp>
    </p:spTree>
    <p:extLst>
      <p:ext uri="{BB962C8B-B14F-4D97-AF65-F5344CB8AC3E}">
        <p14:creationId xmlns:p14="http://schemas.microsoft.com/office/powerpoint/2010/main" val="25559065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EE904-17F4-4A0E-B0EB-8FE30DC3EA5E}"/>
              </a:ext>
            </a:extLst>
          </p:cNvPr>
          <p:cNvSpPr>
            <a:spLocks noGrp="1"/>
          </p:cNvSpPr>
          <p:nvPr>
            <p:ph type="title"/>
          </p:nvPr>
        </p:nvSpPr>
        <p:spPr>
          <a:xfrm>
            <a:off x="581025" y="915988"/>
            <a:ext cx="7989888" cy="531812"/>
          </a:xfrm>
        </p:spPr>
        <p:txBody>
          <a:bodyPr>
            <a:normAutofit/>
          </a:bodyPr>
          <a:lstStyle/>
          <a:p>
            <a:pPr eaLnBrk="1" fontAlgn="auto" hangingPunct="1">
              <a:spcAft>
                <a:spcPts val="0"/>
              </a:spcAft>
              <a:defRPr/>
            </a:pPr>
            <a:r>
              <a:rPr lang="en-US" b="1" cap="none" dirty="0">
                <a:solidFill>
                  <a:prstClr val="white"/>
                </a:solidFill>
              </a:rPr>
              <a:t>Why NGCS?</a:t>
            </a:r>
            <a:endParaRPr lang="en-US" b="1" dirty="0"/>
          </a:p>
        </p:txBody>
      </p:sp>
      <p:sp>
        <p:nvSpPr>
          <p:cNvPr id="20483" name="Content Placeholder 2">
            <a:extLst>
              <a:ext uri="{FF2B5EF4-FFF2-40B4-BE49-F238E27FC236}">
                <a16:creationId xmlns:a16="http://schemas.microsoft.com/office/drawing/2014/main" id="{BAD415D2-BFED-49B2-88CD-2F8FF52B9FA6}"/>
              </a:ext>
            </a:extLst>
          </p:cNvPr>
          <p:cNvSpPr>
            <a:spLocks noGrp="1"/>
          </p:cNvSpPr>
          <p:nvPr>
            <p:ph idx="1"/>
          </p:nvPr>
        </p:nvSpPr>
        <p:spPr>
          <a:xfrm>
            <a:off x="457200" y="1752600"/>
            <a:ext cx="3733800" cy="4724400"/>
          </a:xfrm>
        </p:spPr>
        <p:txBody>
          <a:bodyPr anchor="t"/>
          <a:lstStyle/>
          <a:p>
            <a:pPr marL="0" indent="0" eaLnBrk="1" hangingPunct="1">
              <a:buNone/>
            </a:pPr>
            <a:r>
              <a:rPr lang="en-US" sz="2200" b="1" dirty="0"/>
              <a:t>Next Generation Concrete Surfaces </a:t>
            </a:r>
            <a:r>
              <a:rPr lang="en-US" sz="2200" dirty="0"/>
              <a:t>are smoother and flatter than ordinary pavements. Upward, protruding textures on ordinary pavement are responsible for much of the tire-pavement noise. </a:t>
            </a:r>
          </a:p>
          <a:p>
            <a:pPr marL="0" indent="0" eaLnBrk="1" hangingPunct="1">
              <a:buNone/>
            </a:pPr>
            <a:r>
              <a:rPr lang="en-US" sz="2200" b="1" dirty="0"/>
              <a:t>NGCS</a:t>
            </a:r>
            <a:r>
              <a:rPr lang="en-US" sz="2200" dirty="0"/>
              <a:t>, however, has a consistent profile with a predominantly negative texture, absent of upward texture.</a:t>
            </a:r>
          </a:p>
        </p:txBody>
      </p:sp>
      <p:sp>
        <p:nvSpPr>
          <p:cNvPr id="3" name="Rectangle 2">
            <a:extLst>
              <a:ext uri="{FF2B5EF4-FFF2-40B4-BE49-F238E27FC236}">
                <a16:creationId xmlns:a16="http://schemas.microsoft.com/office/drawing/2014/main" id="{C70FC0FE-6BBF-46C4-BAA8-CD72133277F5}"/>
              </a:ext>
            </a:extLst>
          </p:cNvPr>
          <p:cNvSpPr/>
          <p:nvPr/>
        </p:nvSpPr>
        <p:spPr>
          <a:xfrm>
            <a:off x="6083510" y="5570376"/>
            <a:ext cx="2561983" cy="338554"/>
          </a:xfrm>
          <a:prstGeom prst="rect">
            <a:avLst/>
          </a:prstGeom>
        </p:spPr>
        <p:txBody>
          <a:bodyPr wrap="none">
            <a:spAutoFit/>
          </a:bodyPr>
          <a:lstStyle/>
          <a:p>
            <a:pPr eaLnBrk="1" hangingPunct="1"/>
            <a:r>
              <a:rPr lang="en-US" altLang="en-US" sz="1600" i="1" dirty="0"/>
              <a:t>Photo courtesy </a:t>
            </a:r>
            <a:r>
              <a:rPr lang="en-US" altLang="en-US" sz="1600" i="1" dirty="0" err="1"/>
              <a:t>Hexacon</a:t>
            </a:r>
            <a:r>
              <a:rPr lang="en-US" altLang="en-US" sz="1600" i="1" dirty="0"/>
              <a:t>, Inc.</a:t>
            </a:r>
          </a:p>
        </p:txBody>
      </p:sp>
      <p:pic>
        <p:nvPicPr>
          <p:cNvPr id="4" name="Picture 3">
            <a:extLst>
              <a:ext uri="{FF2B5EF4-FFF2-40B4-BE49-F238E27FC236}">
                <a16:creationId xmlns:a16="http://schemas.microsoft.com/office/drawing/2014/main" id="{9FEFDC6A-200A-46BD-8EB6-E03CC2FC2CA7}"/>
              </a:ext>
            </a:extLst>
          </p:cNvPr>
          <p:cNvPicPr>
            <a:picLocks noChangeAspect="1"/>
          </p:cNvPicPr>
          <p:nvPr/>
        </p:nvPicPr>
        <p:blipFill>
          <a:blip r:embed="rId3"/>
          <a:stretch>
            <a:fillRect/>
          </a:stretch>
        </p:blipFill>
        <p:spPr>
          <a:xfrm>
            <a:off x="4191000" y="1981200"/>
            <a:ext cx="4452938" cy="3581400"/>
          </a:xfrm>
          <a:prstGeom prst="rect">
            <a:avLst/>
          </a:prstGeom>
        </p:spPr>
      </p:pic>
    </p:spTree>
    <p:extLst>
      <p:ext uri="{BB962C8B-B14F-4D97-AF65-F5344CB8AC3E}">
        <p14:creationId xmlns:p14="http://schemas.microsoft.com/office/powerpoint/2010/main" val="770501901"/>
      </p:ext>
    </p:extLst>
  </p:cSld>
  <p:clrMapOvr>
    <a:masterClrMapping/>
  </p:clrMapOvr>
</p:sld>
</file>

<file path=ppt/theme/theme1.xml><?xml version="1.0" encoding="utf-8"?>
<a:theme xmlns:a="http://schemas.openxmlformats.org/drawingml/2006/main" name="Dividend">
  <a:themeElements>
    <a:clrScheme name="Custom 2">
      <a:dk1>
        <a:srgbClr val="221E1D"/>
      </a:dk1>
      <a:lt1>
        <a:sysClr val="window" lastClr="FFFFFF"/>
      </a:lt1>
      <a:dk2>
        <a:srgbClr val="C62034"/>
      </a:dk2>
      <a:lt2>
        <a:srgbClr val="EBEBEB"/>
      </a:lt2>
      <a:accent1>
        <a:srgbClr val="C62034"/>
      </a:accent1>
      <a:accent2>
        <a:srgbClr val="5E5350"/>
      </a:accent2>
      <a:accent3>
        <a:srgbClr val="221E1D"/>
      </a:accent3>
      <a:accent4>
        <a:srgbClr val="969FA7"/>
      </a:accent4>
      <a:accent5>
        <a:srgbClr val="C62034"/>
      </a:accent5>
      <a:accent6>
        <a:srgbClr val="C62034"/>
      </a:accent6>
      <a:hlink>
        <a:srgbClr val="0070C0"/>
      </a:hlink>
      <a:folHlink>
        <a:srgbClr val="A5A5A5"/>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TM03090430[[fn=Banded]]</Template>
  <TotalTime>2581</TotalTime>
  <Pages>0</Pages>
  <Words>720</Words>
  <Characters>0</Characters>
  <Application>Microsoft Office PowerPoint</Application>
  <PresentationFormat>On-screen Show (4:3)</PresentationFormat>
  <Lines>0</Lines>
  <Paragraphs>63</Paragraphs>
  <Slides>14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Calibri Light</vt:lpstr>
      <vt:lpstr>Cambria</vt:lpstr>
      <vt:lpstr>Wingdings 2</vt:lpstr>
      <vt:lpstr>Dividend</vt:lpstr>
      <vt:lpstr>The Next Generation Concrete Surface</vt:lpstr>
      <vt:lpstr>NGCS</vt:lpstr>
      <vt:lpstr>When It All Began</vt:lpstr>
      <vt:lpstr>Need for Tunnels</vt:lpstr>
      <vt:lpstr>Tunnel Construction Challenges</vt:lpstr>
      <vt:lpstr>NGCS as a Solution</vt:lpstr>
      <vt:lpstr>NGCS as a Solution</vt:lpstr>
      <vt:lpstr>How Is It Installed?</vt:lpstr>
      <vt:lpstr>Why NGCS?</vt:lpstr>
      <vt:lpstr>How Much Is Being Used Today? </vt:lpstr>
      <vt:lpstr>Hexacon, Inc.</vt:lpstr>
      <vt:lpstr>Advantages of NGCS</vt:lpstr>
      <vt:lpstr>The IGGA Is Proud to Be Part of the Solution</vt:lpstr>
      <vt:lpstr>Contact the IGGA today to learn more.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Stephanie Brown</dc:creator>
  <cp:lastModifiedBy>Michele Rivenburg - IGGA</cp:lastModifiedBy>
  <cp:revision>324</cp:revision>
  <cp:lastPrinted>2020-02-26T14:40:55Z</cp:lastPrinted>
  <dcterms:created xsi:type="dcterms:W3CDTF">2014-03-25T18:28:11Z</dcterms:created>
  <dcterms:modified xsi:type="dcterms:W3CDTF">2020-02-26T14:42:03Z</dcterms:modified>
</cp:coreProperties>
</file>